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44" r:id="rId2"/>
    <p:sldId id="345" r:id="rId3"/>
    <p:sldId id="266" r:id="rId4"/>
    <p:sldId id="268" r:id="rId5"/>
    <p:sldId id="317" r:id="rId6"/>
    <p:sldId id="324" r:id="rId7"/>
    <p:sldId id="323" r:id="rId8"/>
    <p:sldId id="316" r:id="rId9"/>
    <p:sldId id="270" r:id="rId10"/>
    <p:sldId id="272" r:id="rId11"/>
    <p:sldId id="271" r:id="rId12"/>
    <p:sldId id="273" r:id="rId13"/>
    <p:sldId id="325" r:id="rId14"/>
    <p:sldId id="276" r:id="rId15"/>
    <p:sldId id="319" r:id="rId16"/>
    <p:sldId id="318" r:id="rId17"/>
    <p:sldId id="281" r:id="rId18"/>
    <p:sldId id="275" r:id="rId19"/>
    <p:sldId id="277" r:id="rId20"/>
    <p:sldId id="326" r:id="rId21"/>
    <p:sldId id="330" r:id="rId22"/>
    <p:sldId id="331" r:id="rId23"/>
    <p:sldId id="274" r:id="rId24"/>
    <p:sldId id="303" r:id="rId25"/>
    <p:sldId id="304" r:id="rId26"/>
    <p:sldId id="334" r:id="rId27"/>
    <p:sldId id="335" r:id="rId28"/>
    <p:sldId id="336" r:id="rId29"/>
    <p:sldId id="327" r:id="rId30"/>
    <p:sldId id="346" r:id="rId31"/>
    <p:sldId id="307" r:id="rId32"/>
    <p:sldId id="283" r:id="rId33"/>
    <p:sldId id="284" r:id="rId34"/>
    <p:sldId id="285" r:id="rId35"/>
    <p:sldId id="286" r:id="rId36"/>
    <p:sldId id="287" r:id="rId37"/>
    <p:sldId id="290" r:id="rId38"/>
    <p:sldId id="291" r:id="rId39"/>
    <p:sldId id="301" r:id="rId40"/>
    <p:sldId id="337" r:id="rId41"/>
    <p:sldId id="310" r:id="rId42"/>
    <p:sldId id="289" r:id="rId43"/>
    <p:sldId id="293" r:id="rId44"/>
    <p:sldId id="302" r:id="rId45"/>
    <p:sldId id="292" r:id="rId46"/>
    <p:sldId id="313" r:id="rId47"/>
    <p:sldId id="347" r:id="rId48"/>
    <p:sldId id="339" r:id="rId49"/>
    <p:sldId id="338" r:id="rId50"/>
    <p:sldId id="309" r:id="rId51"/>
    <p:sldId id="341" r:id="rId52"/>
    <p:sldId id="340" r:id="rId53"/>
    <p:sldId id="342" r:id="rId54"/>
    <p:sldId id="343" r:id="rId5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5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4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B49B-8987-49C9-9A70-25B9DFA0D96B}" type="datetimeFigureOut">
              <a:rPr lang="nl-NL" smtClean="0"/>
              <a:t>21-3-2023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CDD4-FEC4-463B-84F5-903D37134C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1992738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B49B-8987-49C9-9A70-25B9DFA0D96B}" type="datetimeFigureOut">
              <a:rPr lang="nl-NL" smtClean="0"/>
              <a:t>21-3-2023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CDD4-FEC4-463B-84F5-903D37134C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338508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B49B-8987-49C9-9A70-25B9DFA0D96B}" type="datetimeFigureOut">
              <a:rPr lang="nl-NL" smtClean="0"/>
              <a:t>21-3-2023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CDD4-FEC4-463B-84F5-903D37134C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35429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B49B-8987-49C9-9A70-25B9DFA0D96B}" type="datetimeFigureOut">
              <a:rPr lang="nl-NL" smtClean="0"/>
              <a:t>21-3-2023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CDD4-FEC4-463B-84F5-903D37134C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8640888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B49B-8987-49C9-9A70-25B9DFA0D96B}" type="datetimeFigureOut">
              <a:rPr lang="nl-NL" smtClean="0"/>
              <a:t>21-3-2023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CDD4-FEC4-463B-84F5-903D37134C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2688669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B49B-8987-49C9-9A70-25B9DFA0D96B}" type="datetimeFigureOut">
              <a:rPr lang="nl-NL" smtClean="0"/>
              <a:t>21-3-2023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CDD4-FEC4-463B-84F5-903D37134C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4449969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B49B-8987-49C9-9A70-25B9DFA0D96B}" type="datetimeFigureOut">
              <a:rPr lang="nl-NL" smtClean="0"/>
              <a:t>21-3-2023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CDD4-FEC4-463B-84F5-903D37134C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5192064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B49B-8987-49C9-9A70-25B9DFA0D96B}" type="datetimeFigureOut">
              <a:rPr lang="nl-NL" smtClean="0"/>
              <a:t>21-3-2023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CDD4-FEC4-463B-84F5-903D37134C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8830114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B49B-8987-49C9-9A70-25B9DFA0D96B}" type="datetimeFigureOut">
              <a:rPr lang="nl-NL" smtClean="0"/>
              <a:t>21-3-2023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CDD4-FEC4-463B-84F5-903D37134C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3555626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B49B-8987-49C9-9A70-25B9DFA0D96B}" type="datetimeFigureOut">
              <a:rPr lang="nl-NL" smtClean="0"/>
              <a:t>21-3-2023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CDD4-FEC4-463B-84F5-903D37134C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1232821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B49B-8987-49C9-9A70-25B9DFA0D96B}" type="datetimeFigureOut">
              <a:rPr lang="nl-NL" smtClean="0"/>
              <a:t>21-3-2023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CDD4-FEC4-463B-84F5-903D37134C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1530031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3B49B-8987-49C9-9A70-25B9DFA0D96B}" type="datetimeFigureOut">
              <a:rPr lang="nl-NL" smtClean="0"/>
              <a:t>21-3-2023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5CDD4-FEC4-463B-84F5-903D37134C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116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17.png"/><Relationship Id="rId2" Type="http://schemas.openxmlformats.org/officeDocument/2006/relationships/hyperlink" Target="//upload.wikimedia.org/wikipedia/commons/8/8d/Ethene-2D-flat.png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9.png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8.png"/><Relationship Id="rId7" Type="http://schemas.openxmlformats.org/officeDocument/2006/relationships/image" Target="../media/image21.png"/><Relationship Id="rId2" Type="http://schemas.openxmlformats.org/officeDocument/2006/relationships/hyperlink" Target="//upload.wikimedia.org/wikipedia/commons/8/8d/Ethene-2D-flat.png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20.png"/><Relationship Id="rId10" Type="http://schemas.openxmlformats.org/officeDocument/2006/relationships/image" Target="../media/image17.png"/><Relationship Id="rId4" Type="http://schemas.openxmlformats.org/officeDocument/2006/relationships/hyperlink" Target="//upload.wikimedia.org/wikipedia/commons/e/e3/Acetylene-2D.svg" TargetMode="External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png"/><Relationship Id="rId4" Type="http://schemas.openxmlformats.org/officeDocument/2006/relationships/image" Target="../media/image16.png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kstvak 32">
            <a:extLst>
              <a:ext uri="{FF2B5EF4-FFF2-40B4-BE49-F238E27FC236}">
                <a16:creationId xmlns:a16="http://schemas.microsoft.com/office/drawing/2014/main" id="{A791C11F-90BA-41A8-A28C-238AA3B20558}"/>
              </a:ext>
            </a:extLst>
          </p:cNvPr>
          <p:cNvSpPr txBox="1"/>
          <p:nvPr/>
        </p:nvSpPr>
        <p:spPr>
          <a:xfrm>
            <a:off x="473235" y="238939"/>
            <a:ext cx="44964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800" dirty="0">
                <a:solidFill>
                  <a:srgbClr val="FF0000"/>
                </a:solidFill>
              </a:rPr>
              <a:t>Formele lading    </a:t>
            </a:r>
          </a:p>
        </p:txBody>
      </p:sp>
    </p:spTree>
    <p:extLst>
      <p:ext uri="{BB962C8B-B14F-4D97-AF65-F5344CB8AC3E}">
        <p14:creationId xmlns:p14="http://schemas.microsoft.com/office/powerpoint/2010/main" val="781348479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131"/>
          <a:stretch/>
        </p:blipFill>
        <p:spPr>
          <a:xfrm>
            <a:off x="1964838" y="1366091"/>
            <a:ext cx="4619520" cy="1085222"/>
          </a:xfrm>
          <a:prstGeom prst="rect">
            <a:avLst/>
          </a:prstGeom>
        </p:spPr>
      </p:pic>
      <p:grpSp>
        <p:nvGrpSpPr>
          <p:cNvPr id="5" name="Groep 4"/>
          <p:cNvGrpSpPr/>
          <p:nvPr/>
        </p:nvGrpSpPr>
        <p:grpSpPr>
          <a:xfrm rot="16038466">
            <a:off x="2019576" y="1264207"/>
            <a:ext cx="336958" cy="415955"/>
            <a:chOff x="4127383" y="1382854"/>
            <a:chExt cx="336958" cy="415955"/>
          </a:xfrm>
        </p:grpSpPr>
        <p:sp>
          <p:nvSpPr>
            <p:cNvPr id="6" name="Ovaal 5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" name="Ovaal 6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8" name="Groep 7"/>
          <p:cNvGrpSpPr/>
          <p:nvPr/>
        </p:nvGrpSpPr>
        <p:grpSpPr>
          <a:xfrm rot="16038466">
            <a:off x="6200217" y="2243335"/>
            <a:ext cx="336958" cy="415955"/>
            <a:chOff x="4127383" y="1382854"/>
            <a:chExt cx="336958" cy="415955"/>
          </a:xfrm>
        </p:grpSpPr>
        <p:sp>
          <p:nvSpPr>
            <p:cNvPr id="9" name="Ovaal 8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" name="Ovaal 9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10"/>
          <p:cNvGrpSpPr/>
          <p:nvPr/>
        </p:nvGrpSpPr>
        <p:grpSpPr>
          <a:xfrm rot="20661914">
            <a:off x="2032127" y="2277339"/>
            <a:ext cx="336958" cy="415955"/>
            <a:chOff x="4127383" y="1382854"/>
            <a:chExt cx="336958" cy="415955"/>
          </a:xfrm>
        </p:grpSpPr>
        <p:sp>
          <p:nvSpPr>
            <p:cNvPr id="12" name="Ovaal 11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Ovaal 12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4" name="Groep 13"/>
          <p:cNvGrpSpPr/>
          <p:nvPr/>
        </p:nvGrpSpPr>
        <p:grpSpPr>
          <a:xfrm rot="20661914">
            <a:off x="6166557" y="1266784"/>
            <a:ext cx="336958" cy="415955"/>
            <a:chOff x="4127383" y="1382854"/>
            <a:chExt cx="336958" cy="415955"/>
          </a:xfrm>
        </p:grpSpPr>
        <p:sp>
          <p:nvSpPr>
            <p:cNvPr id="15" name="Ovaal 14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" name="Ovaal 15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8" name="Afbeelding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60000">
            <a:off x="1920550" y="3101227"/>
            <a:ext cx="4622242" cy="1567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213529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23913" y="183300"/>
            <a:ext cx="804539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>
                <a:solidFill>
                  <a:schemeClr val="bg1"/>
                </a:solidFill>
              </a:rPr>
              <a:t>Omringingsgetal van het centrale atoom.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r>
              <a:rPr lang="nl-NL" sz="3600" dirty="0"/>
              <a:t>                                   </a:t>
            </a:r>
            <a:r>
              <a:rPr lang="nl-NL" sz="3600" dirty="0">
                <a:solidFill>
                  <a:srgbClr val="FF0000"/>
                </a:solidFill>
              </a:rPr>
              <a:t>180</a:t>
            </a:r>
            <a:r>
              <a:rPr lang="nl-NL" sz="3600" baseline="30000" dirty="0">
                <a:solidFill>
                  <a:srgbClr val="FF0000"/>
                </a:solidFill>
              </a:rPr>
              <a:t>o</a:t>
            </a:r>
            <a:endParaRPr lang="nl-NL" sz="3600" dirty="0">
              <a:solidFill>
                <a:srgbClr val="FF0000"/>
              </a:solidFill>
            </a:endParaRPr>
          </a:p>
          <a:p>
            <a:endParaRPr lang="nl-NL" sz="3600" dirty="0"/>
          </a:p>
        </p:txBody>
      </p:sp>
      <p:grpSp>
        <p:nvGrpSpPr>
          <p:cNvPr id="17" name="Groep 16"/>
          <p:cNvGrpSpPr/>
          <p:nvPr/>
        </p:nvGrpSpPr>
        <p:grpSpPr>
          <a:xfrm>
            <a:off x="1964838" y="1266784"/>
            <a:ext cx="4619520" cy="1426510"/>
            <a:chOff x="1929283" y="2000799"/>
            <a:chExt cx="4619520" cy="1426510"/>
          </a:xfrm>
        </p:grpSpPr>
        <p:pic>
          <p:nvPicPr>
            <p:cNvPr id="3" name="Afbeelding 2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4131"/>
            <a:stretch/>
          </p:blipFill>
          <p:spPr>
            <a:xfrm>
              <a:off x="1929283" y="2100106"/>
              <a:ext cx="4619520" cy="1085222"/>
            </a:xfrm>
            <a:prstGeom prst="rect">
              <a:avLst/>
            </a:prstGeom>
          </p:spPr>
        </p:pic>
        <p:grpSp>
          <p:nvGrpSpPr>
            <p:cNvPr id="5" name="Groep 4"/>
            <p:cNvGrpSpPr/>
            <p:nvPr/>
          </p:nvGrpSpPr>
          <p:grpSpPr>
            <a:xfrm rot="16038466">
              <a:off x="1984021" y="1998222"/>
              <a:ext cx="336958" cy="415955"/>
              <a:chOff x="4127383" y="1382854"/>
              <a:chExt cx="336958" cy="415955"/>
            </a:xfrm>
          </p:grpSpPr>
          <p:sp>
            <p:nvSpPr>
              <p:cNvPr id="6" name="Ovaal 5"/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" name="Ovaal 6"/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8" name="Groep 7"/>
            <p:cNvGrpSpPr/>
            <p:nvPr/>
          </p:nvGrpSpPr>
          <p:grpSpPr>
            <a:xfrm rot="16038466">
              <a:off x="6164662" y="2977350"/>
              <a:ext cx="336958" cy="415955"/>
              <a:chOff x="4127383" y="1382854"/>
              <a:chExt cx="336958" cy="415955"/>
            </a:xfrm>
          </p:grpSpPr>
          <p:sp>
            <p:nvSpPr>
              <p:cNvPr id="9" name="Ovaal 8"/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0" name="Ovaal 9"/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11" name="Groep 10"/>
            <p:cNvGrpSpPr/>
            <p:nvPr/>
          </p:nvGrpSpPr>
          <p:grpSpPr>
            <a:xfrm rot="20661914">
              <a:off x="1996572" y="3011354"/>
              <a:ext cx="336958" cy="415955"/>
              <a:chOff x="4127383" y="1382854"/>
              <a:chExt cx="336958" cy="415955"/>
            </a:xfrm>
          </p:grpSpPr>
          <p:sp>
            <p:nvSpPr>
              <p:cNvPr id="12" name="Ovaal 11"/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3" name="Ovaal 12"/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14" name="Groep 13"/>
            <p:cNvGrpSpPr/>
            <p:nvPr/>
          </p:nvGrpSpPr>
          <p:grpSpPr>
            <a:xfrm rot="20661914">
              <a:off x="6131002" y="2000799"/>
              <a:ext cx="336958" cy="415955"/>
              <a:chOff x="4127383" y="1382854"/>
              <a:chExt cx="336958" cy="415955"/>
            </a:xfrm>
          </p:grpSpPr>
          <p:sp>
            <p:nvSpPr>
              <p:cNvPr id="15" name="Ovaal 14"/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6" name="Ovaal 15"/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</p:grpSp>
      <p:pic>
        <p:nvPicPr>
          <p:cNvPr id="18" name="Afbeelding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60000">
            <a:off x="1920550" y="3101227"/>
            <a:ext cx="4622242" cy="1567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846622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23913" y="183300"/>
            <a:ext cx="885872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>
                <a:solidFill>
                  <a:schemeClr val="bg1"/>
                </a:solidFill>
              </a:rPr>
              <a:t>Omringingsgetal van het centrale atoom.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r>
              <a:rPr lang="nl-NL" sz="3600" dirty="0"/>
              <a:t>                                   180</a:t>
            </a:r>
            <a:r>
              <a:rPr lang="nl-NL" sz="3600" baseline="30000" dirty="0"/>
              <a:t>o</a:t>
            </a:r>
          </a:p>
          <a:p>
            <a:endParaRPr lang="nl-NL" sz="1400" dirty="0"/>
          </a:p>
          <a:p>
            <a:pPr algn="ctr"/>
            <a:r>
              <a:rPr lang="nl-NL" sz="2800" dirty="0">
                <a:solidFill>
                  <a:srgbClr val="FF0000"/>
                </a:solidFill>
              </a:rPr>
              <a:t>Omringingsgetal 2:       lineair molecuul</a:t>
            </a:r>
          </a:p>
          <a:p>
            <a:endParaRPr lang="nl-NL" dirty="0"/>
          </a:p>
        </p:txBody>
      </p:sp>
      <p:grpSp>
        <p:nvGrpSpPr>
          <p:cNvPr id="17" name="Groep 16"/>
          <p:cNvGrpSpPr/>
          <p:nvPr/>
        </p:nvGrpSpPr>
        <p:grpSpPr>
          <a:xfrm>
            <a:off x="1964838" y="1266784"/>
            <a:ext cx="4619520" cy="1426510"/>
            <a:chOff x="1929283" y="2000799"/>
            <a:chExt cx="4619520" cy="1426510"/>
          </a:xfrm>
        </p:grpSpPr>
        <p:pic>
          <p:nvPicPr>
            <p:cNvPr id="3" name="Afbeelding 2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4131"/>
            <a:stretch/>
          </p:blipFill>
          <p:spPr>
            <a:xfrm>
              <a:off x="1929283" y="2100106"/>
              <a:ext cx="4619520" cy="1085222"/>
            </a:xfrm>
            <a:prstGeom prst="rect">
              <a:avLst/>
            </a:prstGeom>
          </p:spPr>
        </p:pic>
        <p:grpSp>
          <p:nvGrpSpPr>
            <p:cNvPr id="5" name="Groep 4"/>
            <p:cNvGrpSpPr/>
            <p:nvPr/>
          </p:nvGrpSpPr>
          <p:grpSpPr>
            <a:xfrm rot="16038466">
              <a:off x="1984021" y="1998222"/>
              <a:ext cx="336958" cy="415955"/>
              <a:chOff x="4127383" y="1382854"/>
              <a:chExt cx="336958" cy="415955"/>
            </a:xfrm>
          </p:grpSpPr>
          <p:sp>
            <p:nvSpPr>
              <p:cNvPr id="6" name="Ovaal 5"/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" name="Ovaal 6"/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8" name="Groep 7"/>
            <p:cNvGrpSpPr/>
            <p:nvPr/>
          </p:nvGrpSpPr>
          <p:grpSpPr>
            <a:xfrm rot="16038466">
              <a:off x="6164662" y="2977350"/>
              <a:ext cx="336958" cy="415955"/>
              <a:chOff x="4127383" y="1382854"/>
              <a:chExt cx="336958" cy="415955"/>
            </a:xfrm>
          </p:grpSpPr>
          <p:sp>
            <p:nvSpPr>
              <p:cNvPr id="9" name="Ovaal 8"/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0" name="Ovaal 9"/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11" name="Groep 10"/>
            <p:cNvGrpSpPr/>
            <p:nvPr/>
          </p:nvGrpSpPr>
          <p:grpSpPr>
            <a:xfrm rot="20661914">
              <a:off x="1996572" y="3011354"/>
              <a:ext cx="336958" cy="415955"/>
              <a:chOff x="4127383" y="1382854"/>
              <a:chExt cx="336958" cy="415955"/>
            </a:xfrm>
          </p:grpSpPr>
          <p:sp>
            <p:nvSpPr>
              <p:cNvPr id="12" name="Ovaal 11"/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3" name="Ovaal 12"/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14" name="Groep 13"/>
            <p:cNvGrpSpPr/>
            <p:nvPr/>
          </p:nvGrpSpPr>
          <p:grpSpPr>
            <a:xfrm rot="20661914">
              <a:off x="6131002" y="2000799"/>
              <a:ext cx="336958" cy="415955"/>
              <a:chOff x="4127383" y="1382854"/>
              <a:chExt cx="336958" cy="415955"/>
            </a:xfrm>
          </p:grpSpPr>
          <p:sp>
            <p:nvSpPr>
              <p:cNvPr id="15" name="Ovaal 14"/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6" name="Ovaal 15"/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</p:grpSp>
      <p:pic>
        <p:nvPicPr>
          <p:cNvPr id="18" name="Afbeelding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60000">
            <a:off x="1920550" y="3101227"/>
            <a:ext cx="4622242" cy="1567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132453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23913" y="183300"/>
            <a:ext cx="8858722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>
                <a:solidFill>
                  <a:schemeClr val="bg1"/>
                </a:solidFill>
              </a:rPr>
              <a:t>Omringingsgetal van het centrale atoom.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r>
              <a:rPr lang="nl-NL" sz="3600" dirty="0"/>
              <a:t>                                   180</a:t>
            </a:r>
            <a:r>
              <a:rPr lang="nl-NL" sz="3600" baseline="30000" dirty="0"/>
              <a:t>o</a:t>
            </a:r>
          </a:p>
          <a:p>
            <a:endParaRPr lang="nl-NL" sz="1400" dirty="0"/>
          </a:p>
          <a:p>
            <a:pPr algn="ctr"/>
            <a:r>
              <a:rPr lang="nl-NL" sz="2800" dirty="0"/>
              <a:t>Omringingsgetal 2:       lineair molecuul</a:t>
            </a:r>
          </a:p>
          <a:p>
            <a:endParaRPr lang="nl-NL" dirty="0"/>
          </a:p>
          <a:p>
            <a:pPr algn="ctr"/>
            <a:r>
              <a:rPr lang="nl-NL" sz="2800" dirty="0">
                <a:solidFill>
                  <a:srgbClr val="FF0000"/>
                </a:solidFill>
              </a:rPr>
              <a:t>De dubbele bindingen staan dan zo ver mogelijk van elkaar.   </a:t>
            </a:r>
          </a:p>
        </p:txBody>
      </p:sp>
      <p:grpSp>
        <p:nvGrpSpPr>
          <p:cNvPr id="17" name="Groep 16"/>
          <p:cNvGrpSpPr/>
          <p:nvPr/>
        </p:nvGrpSpPr>
        <p:grpSpPr>
          <a:xfrm>
            <a:off x="1964838" y="1266784"/>
            <a:ext cx="4619520" cy="1426510"/>
            <a:chOff x="1929283" y="2000799"/>
            <a:chExt cx="4619520" cy="1426510"/>
          </a:xfrm>
        </p:grpSpPr>
        <p:pic>
          <p:nvPicPr>
            <p:cNvPr id="3" name="Afbeelding 2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4131"/>
            <a:stretch/>
          </p:blipFill>
          <p:spPr>
            <a:xfrm>
              <a:off x="1929283" y="2100106"/>
              <a:ext cx="4619520" cy="1085222"/>
            </a:xfrm>
            <a:prstGeom prst="rect">
              <a:avLst/>
            </a:prstGeom>
          </p:spPr>
        </p:pic>
        <p:grpSp>
          <p:nvGrpSpPr>
            <p:cNvPr id="5" name="Groep 4"/>
            <p:cNvGrpSpPr/>
            <p:nvPr/>
          </p:nvGrpSpPr>
          <p:grpSpPr>
            <a:xfrm rot="16038466">
              <a:off x="1984021" y="1998222"/>
              <a:ext cx="336958" cy="415955"/>
              <a:chOff x="4127383" y="1382854"/>
              <a:chExt cx="336958" cy="415955"/>
            </a:xfrm>
          </p:grpSpPr>
          <p:sp>
            <p:nvSpPr>
              <p:cNvPr id="6" name="Ovaal 5"/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" name="Ovaal 6"/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8" name="Groep 7"/>
            <p:cNvGrpSpPr/>
            <p:nvPr/>
          </p:nvGrpSpPr>
          <p:grpSpPr>
            <a:xfrm rot="16038466">
              <a:off x="6164662" y="2977350"/>
              <a:ext cx="336958" cy="415955"/>
              <a:chOff x="4127383" y="1382854"/>
              <a:chExt cx="336958" cy="415955"/>
            </a:xfrm>
          </p:grpSpPr>
          <p:sp>
            <p:nvSpPr>
              <p:cNvPr id="9" name="Ovaal 8"/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0" name="Ovaal 9"/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11" name="Groep 10"/>
            <p:cNvGrpSpPr/>
            <p:nvPr/>
          </p:nvGrpSpPr>
          <p:grpSpPr>
            <a:xfrm rot="20661914">
              <a:off x="1996572" y="3011354"/>
              <a:ext cx="336958" cy="415955"/>
              <a:chOff x="4127383" y="1382854"/>
              <a:chExt cx="336958" cy="415955"/>
            </a:xfrm>
          </p:grpSpPr>
          <p:sp>
            <p:nvSpPr>
              <p:cNvPr id="12" name="Ovaal 11"/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3" name="Ovaal 12"/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14" name="Groep 13"/>
            <p:cNvGrpSpPr/>
            <p:nvPr/>
          </p:nvGrpSpPr>
          <p:grpSpPr>
            <a:xfrm rot="20661914">
              <a:off x="6131002" y="2000799"/>
              <a:ext cx="336958" cy="415955"/>
              <a:chOff x="4127383" y="1382854"/>
              <a:chExt cx="336958" cy="415955"/>
            </a:xfrm>
          </p:grpSpPr>
          <p:sp>
            <p:nvSpPr>
              <p:cNvPr id="15" name="Ovaal 14"/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6" name="Ovaal 15"/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</p:grpSp>
      <p:pic>
        <p:nvPicPr>
          <p:cNvPr id="18" name="Afbeelding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60000">
            <a:off x="1920550" y="3101227"/>
            <a:ext cx="4622242" cy="1567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083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517902" y="360457"/>
            <a:ext cx="35870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>
                <a:solidFill>
                  <a:srgbClr val="FF0000"/>
                </a:solidFill>
              </a:rPr>
              <a:t>Omringingsgetal 3</a:t>
            </a:r>
          </a:p>
        </p:txBody>
      </p:sp>
      <p:sp>
        <p:nvSpPr>
          <p:cNvPr id="6" name="Rechthoek 5"/>
          <p:cNvSpPr/>
          <p:nvPr/>
        </p:nvSpPr>
        <p:spPr>
          <a:xfrm>
            <a:off x="2582427" y="3094892"/>
            <a:ext cx="1115366" cy="261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5037208"/>
      </p:ext>
    </p:extLst>
  </p:cSld>
  <p:clrMapOvr>
    <a:masterClrMapping/>
  </p:clrMapOvr>
  <p:transition spd="slow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517902" y="360457"/>
            <a:ext cx="862609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/>
              <a:t>Omringingsgetal 3          </a:t>
            </a:r>
            <a:r>
              <a:rPr lang="nl-NL" sz="800" dirty="0"/>
              <a:t>   </a:t>
            </a:r>
            <a:r>
              <a:rPr lang="nl-NL" sz="2800" dirty="0" err="1">
                <a:solidFill>
                  <a:srgbClr val="FF0000"/>
                </a:solidFill>
              </a:rPr>
              <a:t>methanal</a:t>
            </a:r>
            <a:r>
              <a:rPr lang="nl-NL" sz="2800" dirty="0">
                <a:solidFill>
                  <a:srgbClr val="FF0000"/>
                </a:solidFill>
              </a:rPr>
              <a:t> CH</a:t>
            </a:r>
            <a:r>
              <a:rPr lang="nl-NL" sz="2800" baseline="-30000" dirty="0">
                <a:solidFill>
                  <a:srgbClr val="FF0000"/>
                </a:solidFill>
              </a:rPr>
              <a:t>2</a:t>
            </a:r>
            <a:r>
              <a:rPr lang="nl-NL" sz="2800" dirty="0">
                <a:solidFill>
                  <a:srgbClr val="FF0000"/>
                </a:solidFill>
              </a:rPr>
              <a:t>O</a:t>
            </a:r>
          </a:p>
          <a:p>
            <a:r>
              <a:rPr lang="nl-NL" sz="2800" dirty="0"/>
              <a:t>				          					</a:t>
            </a:r>
            <a:endParaRPr lang="nl-NL" sz="3600" dirty="0"/>
          </a:p>
        </p:txBody>
      </p:sp>
      <p:sp>
        <p:nvSpPr>
          <p:cNvPr id="6" name="Rechthoek 5"/>
          <p:cNvSpPr/>
          <p:nvPr/>
        </p:nvSpPr>
        <p:spPr>
          <a:xfrm>
            <a:off x="2582427" y="3094892"/>
            <a:ext cx="1115366" cy="261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0588716"/>
      </p:ext>
    </p:extLst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517902" y="360457"/>
            <a:ext cx="862609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/>
              <a:t>Omringingsgetal 3          </a:t>
            </a:r>
            <a:r>
              <a:rPr lang="nl-NL" sz="800" dirty="0"/>
              <a:t>   </a:t>
            </a:r>
            <a:r>
              <a:rPr lang="nl-NL" sz="2800" dirty="0" err="1"/>
              <a:t>methanal</a:t>
            </a:r>
            <a:r>
              <a:rPr lang="nl-NL" sz="2800" dirty="0"/>
              <a:t> CH</a:t>
            </a:r>
            <a:r>
              <a:rPr lang="nl-NL" sz="2800" baseline="-30000" dirty="0"/>
              <a:t>2</a:t>
            </a:r>
            <a:r>
              <a:rPr lang="nl-NL" sz="2800" dirty="0"/>
              <a:t>O</a:t>
            </a:r>
          </a:p>
          <a:p>
            <a:r>
              <a:rPr lang="nl-NL" sz="2800" dirty="0"/>
              <a:t>				          </a:t>
            </a:r>
            <a:r>
              <a:rPr lang="nl-NL" sz="2800" dirty="0">
                <a:solidFill>
                  <a:srgbClr val="FF0000"/>
                </a:solidFill>
              </a:rPr>
              <a:t>aantal valentie-elektronen:</a:t>
            </a:r>
          </a:p>
          <a:p>
            <a:r>
              <a:rPr lang="nl-NL" sz="2800" dirty="0">
                <a:solidFill>
                  <a:srgbClr val="FF0000"/>
                </a:solidFill>
              </a:rPr>
              <a:t>				          4 + 2 + 6 = 12 ofwel 6 paar.</a:t>
            </a:r>
          </a:p>
          <a:p>
            <a:r>
              <a:rPr lang="nl-NL" sz="2800" dirty="0"/>
              <a:t>					</a:t>
            </a:r>
            <a:endParaRPr lang="nl-NL" sz="3600" dirty="0"/>
          </a:p>
        </p:txBody>
      </p:sp>
      <p:sp>
        <p:nvSpPr>
          <p:cNvPr id="6" name="Rechthoek 5"/>
          <p:cNvSpPr/>
          <p:nvPr/>
        </p:nvSpPr>
        <p:spPr>
          <a:xfrm>
            <a:off x="2582427" y="3094892"/>
            <a:ext cx="1115366" cy="261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9041364"/>
      </p:ext>
    </p:extLst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517902" y="360457"/>
            <a:ext cx="862609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/>
              <a:t>Omringingsgetal 3          </a:t>
            </a:r>
            <a:r>
              <a:rPr lang="nl-NL" sz="800" dirty="0"/>
              <a:t>   </a:t>
            </a:r>
            <a:r>
              <a:rPr lang="nl-NL" sz="2800" dirty="0" err="1"/>
              <a:t>methanal</a:t>
            </a:r>
            <a:r>
              <a:rPr lang="nl-NL" sz="2800" dirty="0"/>
              <a:t> CH</a:t>
            </a:r>
            <a:r>
              <a:rPr lang="nl-NL" sz="2800" baseline="-30000" dirty="0"/>
              <a:t>2</a:t>
            </a:r>
            <a:r>
              <a:rPr lang="nl-NL" sz="2800" dirty="0"/>
              <a:t>O</a:t>
            </a:r>
          </a:p>
          <a:p>
            <a:r>
              <a:rPr lang="nl-NL" sz="2800" dirty="0"/>
              <a:t>				          aantal valentie-elektronen:</a:t>
            </a:r>
          </a:p>
          <a:p>
            <a:r>
              <a:rPr lang="nl-NL" sz="2800" dirty="0"/>
              <a:t>				          4 + 2 + 6 = 12 ofwel 6 paar.</a:t>
            </a:r>
          </a:p>
          <a:p>
            <a:r>
              <a:rPr lang="nl-NL" sz="2800" dirty="0"/>
              <a:t>					</a:t>
            </a:r>
            <a:endParaRPr lang="nl-NL" sz="3600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304" y="1276141"/>
            <a:ext cx="2367487" cy="2150347"/>
          </a:xfrm>
          <a:prstGeom prst="rect">
            <a:avLst/>
          </a:prstGeom>
        </p:spPr>
      </p:pic>
      <p:sp>
        <p:nvSpPr>
          <p:cNvPr id="6" name="Rechthoek 5"/>
          <p:cNvSpPr/>
          <p:nvPr/>
        </p:nvSpPr>
        <p:spPr>
          <a:xfrm>
            <a:off x="2582427" y="3094892"/>
            <a:ext cx="1115366" cy="261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7" name="Groep 6"/>
          <p:cNvGrpSpPr/>
          <p:nvPr/>
        </p:nvGrpSpPr>
        <p:grpSpPr>
          <a:xfrm rot="16038466">
            <a:off x="2782107" y="1244535"/>
            <a:ext cx="192140" cy="241757"/>
            <a:chOff x="4127383" y="1382854"/>
            <a:chExt cx="336958" cy="415955"/>
          </a:xfrm>
        </p:grpSpPr>
        <p:sp>
          <p:nvSpPr>
            <p:cNvPr id="8" name="Ovaal 7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Ovaal 8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0" name="Groep 9"/>
          <p:cNvGrpSpPr/>
          <p:nvPr/>
        </p:nvGrpSpPr>
        <p:grpSpPr>
          <a:xfrm rot="21104540">
            <a:off x="3269357" y="1247432"/>
            <a:ext cx="221946" cy="289025"/>
            <a:chOff x="4127383" y="1382854"/>
            <a:chExt cx="336958" cy="415955"/>
          </a:xfrm>
        </p:grpSpPr>
        <p:sp>
          <p:nvSpPr>
            <p:cNvPr id="11" name="Ovaal 10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Ovaal 11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931938744"/>
      </p:ext>
    </p:extLst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304" y="1276141"/>
            <a:ext cx="2367487" cy="215034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517902" y="360457"/>
            <a:ext cx="3587072" cy="36933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/>
              <a:t>Omringingsgetal 3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5400" dirty="0"/>
          </a:p>
          <a:p>
            <a:endParaRPr lang="nl-NL" sz="3600" dirty="0"/>
          </a:p>
          <a:p>
            <a:r>
              <a:rPr lang="nl-NL" sz="3600" dirty="0"/>
              <a:t>                     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1449" y="1127369"/>
            <a:ext cx="2355927" cy="2390438"/>
          </a:xfrm>
          <a:prstGeom prst="rect">
            <a:avLst/>
          </a:prstGeom>
        </p:spPr>
      </p:pic>
      <p:sp>
        <p:nvSpPr>
          <p:cNvPr id="6" name="Rechthoek 5"/>
          <p:cNvSpPr/>
          <p:nvPr/>
        </p:nvSpPr>
        <p:spPr>
          <a:xfrm>
            <a:off x="2579364" y="3084844"/>
            <a:ext cx="1115366" cy="261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7" name="Groep 6"/>
          <p:cNvGrpSpPr/>
          <p:nvPr/>
        </p:nvGrpSpPr>
        <p:grpSpPr>
          <a:xfrm rot="16038466">
            <a:off x="2782107" y="1244535"/>
            <a:ext cx="192140" cy="241757"/>
            <a:chOff x="4127383" y="1382854"/>
            <a:chExt cx="336958" cy="415955"/>
          </a:xfrm>
        </p:grpSpPr>
        <p:sp>
          <p:nvSpPr>
            <p:cNvPr id="8" name="Ovaal 7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Ovaal 8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0" name="Groep 9"/>
          <p:cNvGrpSpPr/>
          <p:nvPr/>
        </p:nvGrpSpPr>
        <p:grpSpPr>
          <a:xfrm rot="21104540">
            <a:off x="3269357" y="1247432"/>
            <a:ext cx="221946" cy="289025"/>
            <a:chOff x="4127383" y="1382854"/>
            <a:chExt cx="336958" cy="415955"/>
          </a:xfrm>
        </p:grpSpPr>
        <p:sp>
          <p:nvSpPr>
            <p:cNvPr id="11" name="Ovaal 10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Ovaal 11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2047568447"/>
      </p:ext>
    </p:extLst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304" y="1276141"/>
            <a:ext cx="2367487" cy="215034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517902" y="360457"/>
            <a:ext cx="3634136" cy="41549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/>
              <a:t>Omringingsgetal 3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5400" dirty="0"/>
          </a:p>
          <a:p>
            <a:endParaRPr lang="nl-NL" sz="3600" dirty="0"/>
          </a:p>
          <a:p>
            <a:r>
              <a:rPr lang="nl-NL" sz="2800" dirty="0"/>
              <a:t>  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nl-NL" sz="2800" dirty="0">
                <a:solidFill>
                  <a:srgbClr val="FF0000"/>
                </a:solidFill>
              </a:rPr>
              <a:t>hoeken ongeveer 120</a:t>
            </a:r>
            <a:r>
              <a:rPr lang="nl-NL" sz="2800" baseline="36000" dirty="0">
                <a:solidFill>
                  <a:srgbClr val="FF0000"/>
                </a:solidFill>
              </a:rPr>
              <a:t>0</a:t>
            </a:r>
            <a:endParaRPr lang="nl-NL" sz="2800" dirty="0">
              <a:solidFill>
                <a:srgbClr val="FF0000"/>
              </a:solidFill>
            </a:endParaRPr>
          </a:p>
          <a:p>
            <a:endParaRPr lang="nl-NL" sz="10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1449" y="1127369"/>
            <a:ext cx="2355927" cy="2390438"/>
          </a:xfrm>
          <a:prstGeom prst="rect">
            <a:avLst/>
          </a:prstGeom>
        </p:spPr>
      </p:pic>
      <p:sp>
        <p:nvSpPr>
          <p:cNvPr id="6" name="Rechthoek 5"/>
          <p:cNvSpPr/>
          <p:nvPr/>
        </p:nvSpPr>
        <p:spPr>
          <a:xfrm>
            <a:off x="2579364" y="3084844"/>
            <a:ext cx="1115366" cy="261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7" name="Groep 6"/>
          <p:cNvGrpSpPr/>
          <p:nvPr/>
        </p:nvGrpSpPr>
        <p:grpSpPr>
          <a:xfrm rot="16038466">
            <a:off x="2782107" y="1244535"/>
            <a:ext cx="192140" cy="241757"/>
            <a:chOff x="4127383" y="1382854"/>
            <a:chExt cx="336958" cy="415955"/>
          </a:xfrm>
        </p:grpSpPr>
        <p:sp>
          <p:nvSpPr>
            <p:cNvPr id="8" name="Ovaal 7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Ovaal 8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0" name="Groep 9"/>
          <p:cNvGrpSpPr/>
          <p:nvPr/>
        </p:nvGrpSpPr>
        <p:grpSpPr>
          <a:xfrm rot="21104540">
            <a:off x="3269357" y="1247432"/>
            <a:ext cx="221946" cy="289025"/>
            <a:chOff x="4127383" y="1382854"/>
            <a:chExt cx="336958" cy="415955"/>
          </a:xfrm>
        </p:grpSpPr>
        <p:sp>
          <p:nvSpPr>
            <p:cNvPr id="11" name="Ovaal 10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Ovaal 11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1957156911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Vierkante haak links 29"/>
          <p:cNvSpPr/>
          <p:nvPr/>
        </p:nvSpPr>
        <p:spPr>
          <a:xfrm>
            <a:off x="757646" y="1334691"/>
            <a:ext cx="262815" cy="484179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Vierkante haak links 30"/>
          <p:cNvSpPr/>
          <p:nvPr/>
        </p:nvSpPr>
        <p:spPr>
          <a:xfrm flipH="1">
            <a:off x="6491879" y="1334691"/>
            <a:ext cx="277116" cy="484179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Tekstvak 31"/>
          <p:cNvSpPr txBox="1"/>
          <p:nvPr/>
        </p:nvSpPr>
        <p:spPr>
          <a:xfrm>
            <a:off x="6810619" y="826859"/>
            <a:ext cx="80983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6000" dirty="0"/>
              <a:t>2-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A791C11F-90BA-41A8-A28C-238AA3B20558}"/>
              </a:ext>
            </a:extLst>
          </p:cNvPr>
          <p:cNvSpPr txBox="1"/>
          <p:nvPr/>
        </p:nvSpPr>
        <p:spPr>
          <a:xfrm>
            <a:off x="473235" y="238939"/>
            <a:ext cx="44964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800" dirty="0"/>
              <a:t>Formele lading</a:t>
            </a:r>
          </a:p>
        </p:txBody>
      </p:sp>
      <p:grpSp>
        <p:nvGrpSpPr>
          <p:cNvPr id="34" name="Groep 33">
            <a:extLst>
              <a:ext uri="{FF2B5EF4-FFF2-40B4-BE49-F238E27FC236}">
                <a16:creationId xmlns:a16="http://schemas.microsoft.com/office/drawing/2014/main" id="{26B78613-55FE-44EF-8B3B-3671F5E7C824}"/>
              </a:ext>
            </a:extLst>
          </p:cNvPr>
          <p:cNvGrpSpPr/>
          <p:nvPr/>
        </p:nvGrpSpPr>
        <p:grpSpPr>
          <a:xfrm>
            <a:off x="1024619" y="1206343"/>
            <a:ext cx="5557252" cy="5098487"/>
            <a:chOff x="1024619" y="1206343"/>
            <a:chExt cx="5557252" cy="5098487"/>
          </a:xfrm>
        </p:grpSpPr>
        <p:pic>
          <p:nvPicPr>
            <p:cNvPr id="35" name="Afbeelding 34">
              <a:extLst>
                <a:ext uri="{FF2B5EF4-FFF2-40B4-BE49-F238E27FC236}">
                  <a16:creationId xmlns:a16="http://schemas.microsoft.com/office/drawing/2014/main" id="{37FE2E6A-FDCD-465E-A14E-F6559EED1F2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092" r="11323"/>
            <a:stretch/>
          </p:blipFill>
          <p:spPr>
            <a:xfrm>
              <a:off x="1216404" y="1206343"/>
              <a:ext cx="5079532" cy="5098487"/>
            </a:xfrm>
            <a:prstGeom prst="rect">
              <a:avLst/>
            </a:prstGeom>
          </p:spPr>
        </p:pic>
        <p:grpSp>
          <p:nvGrpSpPr>
            <p:cNvPr id="36" name="Groep 35">
              <a:extLst>
                <a:ext uri="{FF2B5EF4-FFF2-40B4-BE49-F238E27FC236}">
                  <a16:creationId xmlns:a16="http://schemas.microsoft.com/office/drawing/2014/main" id="{66E83180-BA6E-4080-9762-BD4276636C88}"/>
                </a:ext>
              </a:extLst>
            </p:cNvPr>
            <p:cNvGrpSpPr/>
            <p:nvPr/>
          </p:nvGrpSpPr>
          <p:grpSpPr>
            <a:xfrm rot="2030791">
              <a:off x="4305444" y="1766292"/>
              <a:ext cx="336958" cy="415955"/>
              <a:chOff x="4127383" y="1382854"/>
              <a:chExt cx="336958" cy="415955"/>
            </a:xfrm>
          </p:grpSpPr>
          <p:sp>
            <p:nvSpPr>
              <p:cNvPr id="64" name="Ovaal 63">
                <a:extLst>
                  <a:ext uri="{FF2B5EF4-FFF2-40B4-BE49-F238E27FC236}">
                    <a16:creationId xmlns:a16="http://schemas.microsoft.com/office/drawing/2014/main" id="{D9CBC6E6-10F1-4BE0-AD64-C0C5DF12879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5" name="Ovaal 64">
                <a:extLst>
                  <a:ext uri="{FF2B5EF4-FFF2-40B4-BE49-F238E27FC236}">
                    <a16:creationId xmlns:a16="http://schemas.microsoft.com/office/drawing/2014/main" id="{2C48C6D6-2D8C-4EE9-87B1-280ACEBD90E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37" name="Groep 36">
              <a:extLst>
                <a:ext uri="{FF2B5EF4-FFF2-40B4-BE49-F238E27FC236}">
                  <a16:creationId xmlns:a16="http://schemas.microsoft.com/office/drawing/2014/main" id="{40E13D8F-AFD2-45C6-941C-66DF0963DFF9}"/>
                </a:ext>
              </a:extLst>
            </p:cNvPr>
            <p:cNvGrpSpPr/>
            <p:nvPr/>
          </p:nvGrpSpPr>
          <p:grpSpPr>
            <a:xfrm rot="18908202">
              <a:off x="2871616" y="1795575"/>
              <a:ext cx="370826" cy="371996"/>
              <a:chOff x="3047688" y="1395626"/>
              <a:chExt cx="370826" cy="371996"/>
            </a:xfrm>
          </p:grpSpPr>
          <p:sp>
            <p:nvSpPr>
              <p:cNvPr id="62" name="Ovaal 61">
                <a:extLst>
                  <a:ext uri="{FF2B5EF4-FFF2-40B4-BE49-F238E27FC236}">
                    <a16:creationId xmlns:a16="http://schemas.microsoft.com/office/drawing/2014/main" id="{48F0D71C-F8A3-4B4E-8CED-24848E12D6C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047688" y="1641787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3" name="Ovaal 62">
                <a:extLst>
                  <a:ext uri="{FF2B5EF4-FFF2-40B4-BE49-F238E27FC236}">
                    <a16:creationId xmlns:a16="http://schemas.microsoft.com/office/drawing/2014/main" id="{A98A2BD2-0097-4F54-8918-68E1B22903B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292679" y="1395626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38" name="Groep 37">
              <a:extLst>
                <a:ext uri="{FF2B5EF4-FFF2-40B4-BE49-F238E27FC236}">
                  <a16:creationId xmlns:a16="http://schemas.microsoft.com/office/drawing/2014/main" id="{979F6B95-AED7-46FF-AA4B-88BB576EFAFE}"/>
                </a:ext>
              </a:extLst>
            </p:cNvPr>
            <p:cNvGrpSpPr/>
            <p:nvPr/>
          </p:nvGrpSpPr>
          <p:grpSpPr>
            <a:xfrm rot="20190232">
              <a:off x="5210962" y="5838949"/>
              <a:ext cx="336958" cy="415955"/>
              <a:chOff x="4127383" y="1382854"/>
              <a:chExt cx="336958" cy="415955"/>
            </a:xfrm>
          </p:grpSpPr>
          <p:sp>
            <p:nvSpPr>
              <p:cNvPr id="60" name="Ovaal 59">
                <a:extLst>
                  <a:ext uri="{FF2B5EF4-FFF2-40B4-BE49-F238E27FC236}">
                    <a16:creationId xmlns:a16="http://schemas.microsoft.com/office/drawing/2014/main" id="{6CD7AF49-4914-4A3F-B0FD-755DB21D8CB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1" name="Ovaal 60">
                <a:extLst>
                  <a:ext uri="{FF2B5EF4-FFF2-40B4-BE49-F238E27FC236}">
                    <a16:creationId xmlns:a16="http://schemas.microsoft.com/office/drawing/2014/main" id="{75D52256-81D9-48ED-A888-ED6F0E38790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39" name="Groep 38">
              <a:extLst>
                <a:ext uri="{FF2B5EF4-FFF2-40B4-BE49-F238E27FC236}">
                  <a16:creationId xmlns:a16="http://schemas.microsoft.com/office/drawing/2014/main" id="{40377345-0FF7-4666-BC32-59055B928242}"/>
                </a:ext>
              </a:extLst>
            </p:cNvPr>
            <p:cNvGrpSpPr/>
            <p:nvPr/>
          </p:nvGrpSpPr>
          <p:grpSpPr>
            <a:xfrm rot="20190232">
              <a:off x="5913335" y="4723212"/>
              <a:ext cx="336958" cy="415955"/>
              <a:chOff x="4127383" y="1382854"/>
              <a:chExt cx="336958" cy="415955"/>
            </a:xfrm>
          </p:grpSpPr>
          <p:sp>
            <p:nvSpPr>
              <p:cNvPr id="58" name="Ovaal 57">
                <a:extLst>
                  <a:ext uri="{FF2B5EF4-FFF2-40B4-BE49-F238E27FC236}">
                    <a16:creationId xmlns:a16="http://schemas.microsoft.com/office/drawing/2014/main" id="{1EBBDF20-4435-4555-A358-2B8AF78E257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9" name="Ovaal 58">
                <a:extLst>
                  <a:ext uri="{FF2B5EF4-FFF2-40B4-BE49-F238E27FC236}">
                    <a16:creationId xmlns:a16="http://schemas.microsoft.com/office/drawing/2014/main" id="{B1F07994-BA4C-4929-9A67-F51583CF684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40" name="Groep 39">
              <a:extLst>
                <a:ext uri="{FF2B5EF4-FFF2-40B4-BE49-F238E27FC236}">
                  <a16:creationId xmlns:a16="http://schemas.microsoft.com/office/drawing/2014/main" id="{F13CF6DB-2EB5-40B3-A816-D3D43B3B0A56}"/>
                </a:ext>
              </a:extLst>
            </p:cNvPr>
            <p:cNvGrpSpPr/>
            <p:nvPr/>
          </p:nvGrpSpPr>
          <p:grpSpPr>
            <a:xfrm rot="14593580">
              <a:off x="6205415" y="5603007"/>
              <a:ext cx="336958" cy="415955"/>
              <a:chOff x="4127383" y="1382854"/>
              <a:chExt cx="336958" cy="415955"/>
            </a:xfrm>
          </p:grpSpPr>
          <p:sp>
            <p:nvSpPr>
              <p:cNvPr id="56" name="Ovaal 55">
                <a:extLst>
                  <a:ext uri="{FF2B5EF4-FFF2-40B4-BE49-F238E27FC236}">
                    <a16:creationId xmlns:a16="http://schemas.microsoft.com/office/drawing/2014/main" id="{E28BC55F-020A-4D30-BB57-78119F9191B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7" name="Ovaal 56">
                <a:extLst>
                  <a:ext uri="{FF2B5EF4-FFF2-40B4-BE49-F238E27FC236}">
                    <a16:creationId xmlns:a16="http://schemas.microsoft.com/office/drawing/2014/main" id="{068A7995-6AC1-4885-A5CE-2A7DE3FAEC4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41" name="Groep 40">
              <a:extLst>
                <a:ext uri="{FF2B5EF4-FFF2-40B4-BE49-F238E27FC236}">
                  <a16:creationId xmlns:a16="http://schemas.microsoft.com/office/drawing/2014/main" id="{79336F4C-43B1-419C-965D-35A685428A84}"/>
                </a:ext>
              </a:extLst>
            </p:cNvPr>
            <p:cNvGrpSpPr/>
            <p:nvPr/>
          </p:nvGrpSpPr>
          <p:grpSpPr>
            <a:xfrm rot="16370446">
              <a:off x="1987814" y="5856660"/>
              <a:ext cx="336958" cy="415955"/>
              <a:chOff x="4127383" y="1382854"/>
              <a:chExt cx="336958" cy="415955"/>
            </a:xfrm>
          </p:grpSpPr>
          <p:sp>
            <p:nvSpPr>
              <p:cNvPr id="54" name="Ovaal 53">
                <a:extLst>
                  <a:ext uri="{FF2B5EF4-FFF2-40B4-BE49-F238E27FC236}">
                    <a16:creationId xmlns:a16="http://schemas.microsoft.com/office/drawing/2014/main" id="{16E2B176-90E9-4A3C-B90C-CF0829BFC8A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5" name="Ovaal 54">
                <a:extLst>
                  <a:ext uri="{FF2B5EF4-FFF2-40B4-BE49-F238E27FC236}">
                    <a16:creationId xmlns:a16="http://schemas.microsoft.com/office/drawing/2014/main" id="{B2A9871F-D2EB-4CB3-BF80-B56680387BA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42" name="Groep 41">
              <a:extLst>
                <a:ext uri="{FF2B5EF4-FFF2-40B4-BE49-F238E27FC236}">
                  <a16:creationId xmlns:a16="http://schemas.microsoft.com/office/drawing/2014/main" id="{8828ABEE-C52A-490F-ACDE-8CA27F1DCDBA}"/>
                </a:ext>
              </a:extLst>
            </p:cNvPr>
            <p:cNvGrpSpPr/>
            <p:nvPr/>
          </p:nvGrpSpPr>
          <p:grpSpPr>
            <a:xfrm rot="16531138">
              <a:off x="1271143" y="4731373"/>
              <a:ext cx="336958" cy="415955"/>
              <a:chOff x="4127383" y="1382854"/>
              <a:chExt cx="336958" cy="415955"/>
            </a:xfrm>
          </p:grpSpPr>
          <p:sp>
            <p:nvSpPr>
              <p:cNvPr id="52" name="Ovaal 51">
                <a:extLst>
                  <a:ext uri="{FF2B5EF4-FFF2-40B4-BE49-F238E27FC236}">
                    <a16:creationId xmlns:a16="http://schemas.microsoft.com/office/drawing/2014/main" id="{8C4E1BBB-6451-4F59-95F5-D63D4AD54A2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3" name="Ovaal 52">
                <a:extLst>
                  <a:ext uri="{FF2B5EF4-FFF2-40B4-BE49-F238E27FC236}">
                    <a16:creationId xmlns:a16="http://schemas.microsoft.com/office/drawing/2014/main" id="{68275F45-3F88-467B-86B7-F6659AF290B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43" name="Groep 42">
              <a:extLst>
                <a:ext uri="{FF2B5EF4-FFF2-40B4-BE49-F238E27FC236}">
                  <a16:creationId xmlns:a16="http://schemas.microsoft.com/office/drawing/2014/main" id="{6DD41F4B-D023-407A-98C2-A52113CF0633}"/>
                </a:ext>
              </a:extLst>
            </p:cNvPr>
            <p:cNvGrpSpPr/>
            <p:nvPr/>
          </p:nvGrpSpPr>
          <p:grpSpPr>
            <a:xfrm rot="153384">
              <a:off x="1024619" y="5683656"/>
              <a:ext cx="336958" cy="415955"/>
              <a:chOff x="4127383" y="1382854"/>
              <a:chExt cx="336958" cy="415955"/>
            </a:xfrm>
          </p:grpSpPr>
          <p:sp>
            <p:nvSpPr>
              <p:cNvPr id="50" name="Ovaal 49">
                <a:extLst>
                  <a:ext uri="{FF2B5EF4-FFF2-40B4-BE49-F238E27FC236}">
                    <a16:creationId xmlns:a16="http://schemas.microsoft.com/office/drawing/2014/main" id="{C3AD4492-3AE1-4623-A8BF-4379140CFC6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1" name="Ovaal 50">
                <a:extLst>
                  <a:ext uri="{FF2B5EF4-FFF2-40B4-BE49-F238E27FC236}">
                    <a16:creationId xmlns:a16="http://schemas.microsoft.com/office/drawing/2014/main" id="{1F1A9F36-5EB5-4539-A5E4-E8D043A8DED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69635494"/>
      </p:ext>
    </p:extLst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304" y="1276141"/>
            <a:ext cx="2367487" cy="215034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517902" y="360457"/>
            <a:ext cx="3634136" cy="50167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/>
              <a:t>Omringingsgetal 3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5400" dirty="0"/>
          </a:p>
          <a:p>
            <a:endParaRPr lang="nl-NL" sz="3600" dirty="0"/>
          </a:p>
          <a:p>
            <a:r>
              <a:rPr lang="nl-NL" sz="2800" dirty="0"/>
              <a:t>  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nl-NL" sz="2800" dirty="0"/>
              <a:t>hoeken ongeveer 120</a:t>
            </a:r>
            <a:r>
              <a:rPr lang="nl-NL" sz="2800" baseline="36000" dirty="0"/>
              <a:t>0</a:t>
            </a:r>
            <a:endParaRPr lang="nl-NL" sz="2800" dirty="0"/>
          </a:p>
          <a:p>
            <a:pPr marL="179388" indent="-179388">
              <a:buFont typeface="Arial" panose="020B0604020202020204" pitchFamily="34" charset="0"/>
              <a:buChar char="•"/>
            </a:pPr>
            <a:endParaRPr lang="nl-NL" sz="1000" dirty="0"/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nl-NL" sz="2800" dirty="0">
                <a:solidFill>
                  <a:srgbClr val="FF0000"/>
                </a:solidFill>
              </a:rPr>
              <a:t>vlak molecuul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endParaRPr lang="nl-NL" sz="28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1449" y="1127369"/>
            <a:ext cx="2355927" cy="2390438"/>
          </a:xfrm>
          <a:prstGeom prst="rect">
            <a:avLst/>
          </a:prstGeom>
        </p:spPr>
      </p:pic>
      <p:sp>
        <p:nvSpPr>
          <p:cNvPr id="6" name="Rechthoek 5"/>
          <p:cNvSpPr/>
          <p:nvPr/>
        </p:nvSpPr>
        <p:spPr>
          <a:xfrm>
            <a:off x="2579364" y="3084844"/>
            <a:ext cx="1115366" cy="261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7" name="Groep 6"/>
          <p:cNvGrpSpPr/>
          <p:nvPr/>
        </p:nvGrpSpPr>
        <p:grpSpPr>
          <a:xfrm rot="16038466">
            <a:off x="2782107" y="1244535"/>
            <a:ext cx="192140" cy="241757"/>
            <a:chOff x="4127383" y="1382854"/>
            <a:chExt cx="336958" cy="415955"/>
          </a:xfrm>
        </p:grpSpPr>
        <p:sp>
          <p:nvSpPr>
            <p:cNvPr id="8" name="Ovaal 7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Ovaal 8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0" name="Groep 9"/>
          <p:cNvGrpSpPr/>
          <p:nvPr/>
        </p:nvGrpSpPr>
        <p:grpSpPr>
          <a:xfrm rot="21104540">
            <a:off x="3269357" y="1247432"/>
            <a:ext cx="221946" cy="289025"/>
            <a:chOff x="4127383" y="1382854"/>
            <a:chExt cx="336958" cy="415955"/>
          </a:xfrm>
        </p:grpSpPr>
        <p:sp>
          <p:nvSpPr>
            <p:cNvPr id="11" name="Ovaal 10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Ovaal 11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742875126"/>
      </p:ext>
    </p:extLst>
  </p:cSld>
  <p:clrMapOvr>
    <a:masterClrMapping/>
  </p:clrMapOvr>
  <p:transition spd="slow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304" y="1276141"/>
            <a:ext cx="2367487" cy="215034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517902" y="360457"/>
            <a:ext cx="4353949" cy="58785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/>
              <a:t>Omringingsgetal 3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5400" dirty="0"/>
          </a:p>
          <a:p>
            <a:endParaRPr lang="nl-NL" sz="3600" dirty="0"/>
          </a:p>
          <a:p>
            <a:r>
              <a:rPr lang="nl-NL" sz="2800" dirty="0"/>
              <a:t>  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nl-NL" sz="2800" dirty="0"/>
              <a:t>hoeken ongeveer 120</a:t>
            </a:r>
            <a:r>
              <a:rPr lang="nl-NL" sz="2800" baseline="36000" dirty="0"/>
              <a:t>0</a:t>
            </a:r>
            <a:endParaRPr lang="nl-NL" sz="2800" dirty="0"/>
          </a:p>
          <a:p>
            <a:pPr marL="179388" indent="-179388">
              <a:buFont typeface="Arial" panose="020B0604020202020204" pitchFamily="34" charset="0"/>
              <a:buChar char="•"/>
            </a:pPr>
            <a:endParaRPr lang="nl-NL" sz="1000" dirty="0"/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nl-NL" sz="2800" dirty="0"/>
              <a:t>vlak molecuul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endParaRPr lang="nl-NL" sz="2800" dirty="0"/>
          </a:p>
          <a:p>
            <a:r>
              <a:rPr lang="nl-NL" sz="2800" dirty="0">
                <a:solidFill>
                  <a:srgbClr val="FF0000"/>
                </a:solidFill>
              </a:rPr>
              <a:t>De drie bindingen staan dan </a:t>
            </a:r>
          </a:p>
          <a:p>
            <a:r>
              <a:rPr lang="nl-NL" sz="2800" dirty="0">
                <a:solidFill>
                  <a:srgbClr val="FF0000"/>
                </a:solidFill>
              </a:rPr>
              <a:t>zo ver mogelijk van elkaar af.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1449" y="1127369"/>
            <a:ext cx="2355927" cy="2390438"/>
          </a:xfrm>
          <a:prstGeom prst="rect">
            <a:avLst/>
          </a:prstGeom>
        </p:spPr>
      </p:pic>
      <p:sp>
        <p:nvSpPr>
          <p:cNvPr id="6" name="Rechthoek 5"/>
          <p:cNvSpPr/>
          <p:nvPr/>
        </p:nvSpPr>
        <p:spPr>
          <a:xfrm>
            <a:off x="2579364" y="3084844"/>
            <a:ext cx="1115366" cy="261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7" name="Groep 6"/>
          <p:cNvGrpSpPr/>
          <p:nvPr/>
        </p:nvGrpSpPr>
        <p:grpSpPr>
          <a:xfrm rot="16038466">
            <a:off x="2782107" y="1244535"/>
            <a:ext cx="192140" cy="241757"/>
            <a:chOff x="4127383" y="1382854"/>
            <a:chExt cx="336958" cy="415955"/>
          </a:xfrm>
        </p:grpSpPr>
        <p:sp>
          <p:nvSpPr>
            <p:cNvPr id="8" name="Ovaal 7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Ovaal 8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0" name="Groep 9"/>
          <p:cNvGrpSpPr/>
          <p:nvPr/>
        </p:nvGrpSpPr>
        <p:grpSpPr>
          <a:xfrm rot="21104540">
            <a:off x="3269357" y="1247432"/>
            <a:ext cx="221946" cy="289025"/>
            <a:chOff x="4127383" y="1382854"/>
            <a:chExt cx="336958" cy="415955"/>
          </a:xfrm>
        </p:grpSpPr>
        <p:sp>
          <p:nvSpPr>
            <p:cNvPr id="11" name="Ovaal 10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Ovaal 11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2463507082"/>
      </p:ext>
    </p:extLst>
  </p:cSld>
  <p:clrMapOvr>
    <a:masterClrMapping/>
  </p:clrMapOvr>
  <p:transition spd="slow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304" y="1276141"/>
            <a:ext cx="2367487" cy="215034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517902" y="360457"/>
            <a:ext cx="3634136" cy="50167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/>
              <a:t>Omringingsgetal 3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5400" dirty="0"/>
          </a:p>
          <a:p>
            <a:endParaRPr lang="nl-NL" sz="3600" dirty="0"/>
          </a:p>
          <a:p>
            <a:r>
              <a:rPr lang="nl-NL" sz="2800" dirty="0"/>
              <a:t>  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nl-NL" sz="2800" dirty="0"/>
              <a:t>hoeken ongeveer 120</a:t>
            </a:r>
            <a:r>
              <a:rPr lang="nl-NL" sz="2800" baseline="36000" dirty="0"/>
              <a:t>0</a:t>
            </a:r>
            <a:endParaRPr lang="nl-NL" sz="2800" dirty="0"/>
          </a:p>
          <a:p>
            <a:pPr marL="179388" indent="-179388">
              <a:buFont typeface="Arial" panose="020B0604020202020204" pitchFamily="34" charset="0"/>
              <a:buChar char="•"/>
            </a:pPr>
            <a:endParaRPr lang="nl-NL" sz="1000" dirty="0"/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nl-NL" sz="2800" dirty="0"/>
              <a:t>vlak molecuul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endParaRPr lang="nl-NL" sz="28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1449" y="1127369"/>
            <a:ext cx="2355927" cy="2390438"/>
          </a:xfrm>
          <a:prstGeom prst="rect">
            <a:avLst/>
          </a:prstGeom>
        </p:spPr>
      </p:pic>
      <p:sp>
        <p:nvSpPr>
          <p:cNvPr id="6" name="Rechthoek 5"/>
          <p:cNvSpPr/>
          <p:nvPr/>
        </p:nvSpPr>
        <p:spPr>
          <a:xfrm>
            <a:off x="2579364" y="3084844"/>
            <a:ext cx="1115366" cy="261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7" name="Groep 6"/>
          <p:cNvGrpSpPr/>
          <p:nvPr/>
        </p:nvGrpSpPr>
        <p:grpSpPr>
          <a:xfrm rot="16038466">
            <a:off x="2782107" y="1244535"/>
            <a:ext cx="192140" cy="241757"/>
            <a:chOff x="4127383" y="1382854"/>
            <a:chExt cx="336958" cy="415955"/>
          </a:xfrm>
        </p:grpSpPr>
        <p:sp>
          <p:nvSpPr>
            <p:cNvPr id="8" name="Ovaal 7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Ovaal 8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0" name="Groep 9"/>
          <p:cNvGrpSpPr/>
          <p:nvPr/>
        </p:nvGrpSpPr>
        <p:grpSpPr>
          <a:xfrm rot="21104540">
            <a:off x="3269357" y="1247432"/>
            <a:ext cx="221946" cy="289025"/>
            <a:chOff x="4127383" y="1382854"/>
            <a:chExt cx="336958" cy="415955"/>
          </a:xfrm>
        </p:grpSpPr>
        <p:sp>
          <p:nvSpPr>
            <p:cNvPr id="11" name="Ovaal 10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Ovaal 11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2" name="Tekstvak 1">
            <a:extLst>
              <a:ext uri="{FF2B5EF4-FFF2-40B4-BE49-F238E27FC236}">
                <a16:creationId xmlns:a16="http://schemas.microsoft.com/office/drawing/2014/main" id="{47521EB3-8BE2-408C-D2B2-125D5229B725}"/>
              </a:ext>
            </a:extLst>
          </p:cNvPr>
          <p:cNvSpPr txBox="1"/>
          <p:nvPr/>
        </p:nvSpPr>
        <p:spPr>
          <a:xfrm>
            <a:off x="5225799" y="1974433"/>
            <a:ext cx="273664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>
                <a:solidFill>
                  <a:srgbClr val="FF0000"/>
                </a:solidFill>
              </a:rPr>
              <a:t>121.9</a:t>
            </a:r>
            <a:r>
              <a:rPr lang="nl-NL" sz="2800" baseline="30000" dirty="0">
                <a:solidFill>
                  <a:srgbClr val="FF0000"/>
                </a:solidFill>
              </a:rPr>
              <a:t>o</a:t>
            </a:r>
            <a:r>
              <a:rPr lang="nl-NL" sz="2800" dirty="0">
                <a:solidFill>
                  <a:srgbClr val="FF0000"/>
                </a:solidFill>
              </a:rPr>
              <a:t>        </a:t>
            </a:r>
            <a:r>
              <a:rPr lang="nl-NL" sz="2800" dirty="0" err="1">
                <a:solidFill>
                  <a:srgbClr val="FF0000"/>
                </a:solidFill>
              </a:rPr>
              <a:t>121.9</a:t>
            </a:r>
            <a:r>
              <a:rPr lang="nl-NL" sz="2800" baseline="30000" dirty="0" err="1">
                <a:solidFill>
                  <a:srgbClr val="FF0000"/>
                </a:solidFill>
              </a:rPr>
              <a:t>o</a:t>
            </a:r>
            <a:endParaRPr lang="nl-NL" sz="2800" baseline="30000" dirty="0">
              <a:solidFill>
                <a:srgbClr val="FF0000"/>
              </a:solidFill>
            </a:endParaRPr>
          </a:p>
          <a:p>
            <a:endParaRPr lang="nl-NL" sz="2800" dirty="0">
              <a:solidFill>
                <a:srgbClr val="FF0000"/>
              </a:solidFill>
            </a:endParaRPr>
          </a:p>
          <a:p>
            <a:endParaRPr lang="nl-NL" sz="2800" dirty="0">
              <a:solidFill>
                <a:srgbClr val="FF0000"/>
              </a:solidFill>
            </a:endParaRPr>
          </a:p>
          <a:p>
            <a:r>
              <a:rPr lang="nl-NL" sz="2800" dirty="0">
                <a:solidFill>
                  <a:srgbClr val="FF0000"/>
                </a:solidFill>
              </a:rPr>
              <a:t>          116.2</a:t>
            </a:r>
            <a:r>
              <a:rPr lang="nl-NL" sz="2800" baseline="30000" dirty="0">
                <a:solidFill>
                  <a:srgbClr val="FF0000"/>
                </a:solidFill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952970826"/>
      </p:ext>
    </p:extLst>
  </p:cSld>
  <p:clrMapOvr>
    <a:masterClrMapping/>
  </p:clrMapOvr>
  <p:transition spd="slow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517902" y="360457"/>
            <a:ext cx="8626098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/>
              <a:t>Omringingsgetal 3</a:t>
            </a:r>
          </a:p>
          <a:p>
            <a:endParaRPr lang="nl-NL" sz="3600" dirty="0"/>
          </a:p>
          <a:p>
            <a:r>
              <a:rPr lang="nl-NL" sz="3600" dirty="0"/>
              <a:t>                                             </a:t>
            </a:r>
            <a:r>
              <a:rPr lang="nl-NL" sz="3600" dirty="0">
                <a:solidFill>
                  <a:srgbClr val="FF0000"/>
                </a:solidFill>
              </a:rPr>
              <a:t>zwaveldioxide:</a:t>
            </a:r>
          </a:p>
          <a:p>
            <a:r>
              <a:rPr lang="nl-NL" sz="3600" dirty="0"/>
              <a:t>   					 </a:t>
            </a:r>
            <a:r>
              <a:rPr lang="nl-NL" sz="2800" dirty="0"/>
              <a:t>6 + 2 x 6 = 18 valentie-                  					 elektronen ofwel 9 paar.</a:t>
            </a:r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r>
              <a:rPr lang="nl-NL" sz="3600" dirty="0"/>
              <a:t>                </a:t>
            </a:r>
          </a:p>
        </p:txBody>
      </p:sp>
      <p:pic>
        <p:nvPicPr>
          <p:cNvPr id="13" name="Afbeelding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362" y="1757125"/>
            <a:ext cx="3322437" cy="1565174"/>
          </a:xfrm>
          <a:prstGeom prst="rect">
            <a:avLst/>
          </a:prstGeom>
        </p:spPr>
      </p:pic>
      <p:grpSp>
        <p:nvGrpSpPr>
          <p:cNvPr id="17" name="Groep 16"/>
          <p:cNvGrpSpPr>
            <a:grpSpLocks noChangeAspect="1"/>
          </p:cNvGrpSpPr>
          <p:nvPr/>
        </p:nvGrpSpPr>
        <p:grpSpPr>
          <a:xfrm rot="1588912">
            <a:off x="4288555" y="2673457"/>
            <a:ext cx="268262" cy="337536"/>
            <a:chOff x="4127383" y="1382854"/>
            <a:chExt cx="336958" cy="415955"/>
          </a:xfrm>
        </p:grpSpPr>
        <p:sp>
          <p:nvSpPr>
            <p:cNvPr id="18" name="Ovaal 17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9" name="Ovaal 18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29" name="Groep 28"/>
          <p:cNvGrpSpPr>
            <a:grpSpLocks noChangeAspect="1"/>
          </p:cNvGrpSpPr>
          <p:nvPr/>
        </p:nvGrpSpPr>
        <p:grpSpPr>
          <a:xfrm rot="7405086">
            <a:off x="3848068" y="3202176"/>
            <a:ext cx="268262" cy="337536"/>
            <a:chOff x="4127383" y="1382854"/>
            <a:chExt cx="336958" cy="415955"/>
          </a:xfrm>
        </p:grpSpPr>
        <p:sp>
          <p:nvSpPr>
            <p:cNvPr id="30" name="Ovaal 29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2" name="Groep 31"/>
          <p:cNvGrpSpPr>
            <a:grpSpLocks noChangeAspect="1"/>
          </p:cNvGrpSpPr>
          <p:nvPr/>
        </p:nvGrpSpPr>
        <p:grpSpPr>
          <a:xfrm rot="18343321">
            <a:off x="2560449" y="1489518"/>
            <a:ext cx="268262" cy="337536"/>
            <a:chOff x="4127383" y="1382854"/>
            <a:chExt cx="336958" cy="415955"/>
          </a:xfrm>
        </p:grpSpPr>
        <p:sp>
          <p:nvSpPr>
            <p:cNvPr id="33" name="Ovaal 32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6" name="Groep 35"/>
          <p:cNvGrpSpPr>
            <a:grpSpLocks noChangeAspect="1"/>
          </p:cNvGrpSpPr>
          <p:nvPr/>
        </p:nvGrpSpPr>
        <p:grpSpPr>
          <a:xfrm rot="4596570">
            <a:off x="1564771" y="3082799"/>
            <a:ext cx="268262" cy="337536"/>
            <a:chOff x="4127383" y="1382854"/>
            <a:chExt cx="336958" cy="415955"/>
          </a:xfrm>
        </p:grpSpPr>
        <p:sp>
          <p:nvSpPr>
            <p:cNvPr id="37" name="Ovaal 36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8" name="Ovaal 37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9" name="Groep 38"/>
          <p:cNvGrpSpPr>
            <a:grpSpLocks noChangeAspect="1"/>
          </p:cNvGrpSpPr>
          <p:nvPr/>
        </p:nvGrpSpPr>
        <p:grpSpPr>
          <a:xfrm rot="4748487">
            <a:off x="955025" y="2433168"/>
            <a:ext cx="268262" cy="337536"/>
            <a:chOff x="4127383" y="1382854"/>
            <a:chExt cx="336958" cy="415955"/>
          </a:xfrm>
        </p:grpSpPr>
        <p:sp>
          <p:nvSpPr>
            <p:cNvPr id="40" name="Ovaal 39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1" name="Ovaal 40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42" name="Groep 41"/>
          <p:cNvGrpSpPr>
            <a:grpSpLocks noChangeAspect="1"/>
          </p:cNvGrpSpPr>
          <p:nvPr/>
        </p:nvGrpSpPr>
        <p:grpSpPr>
          <a:xfrm rot="10290165">
            <a:off x="921607" y="3089278"/>
            <a:ext cx="268262" cy="337536"/>
            <a:chOff x="4127383" y="1382854"/>
            <a:chExt cx="336958" cy="415955"/>
          </a:xfrm>
        </p:grpSpPr>
        <p:sp>
          <p:nvSpPr>
            <p:cNvPr id="43" name="Ovaal 42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Ovaal 43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6" name="Rechthoek 45"/>
          <p:cNvSpPr/>
          <p:nvPr/>
        </p:nvSpPr>
        <p:spPr>
          <a:xfrm rot="19863234">
            <a:off x="1619317" y="2268318"/>
            <a:ext cx="760609" cy="2369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3971858"/>
      </p:ext>
    </p:extLst>
  </p:cSld>
  <p:clrMapOvr>
    <a:masterClrMapping/>
  </p:clrMapOvr>
  <p:transition spd="slow">
    <p:fade thruBlk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517902" y="360457"/>
            <a:ext cx="3587072" cy="39703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/>
              <a:t>Omringingsgetal 3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</p:txBody>
      </p:sp>
      <p:grpSp>
        <p:nvGrpSpPr>
          <p:cNvPr id="4" name="Groep 3"/>
          <p:cNvGrpSpPr/>
          <p:nvPr/>
        </p:nvGrpSpPr>
        <p:grpSpPr>
          <a:xfrm>
            <a:off x="920388" y="1524155"/>
            <a:ext cx="3636429" cy="1980920"/>
            <a:chOff x="920388" y="1524155"/>
            <a:chExt cx="3636429" cy="1980920"/>
          </a:xfrm>
        </p:grpSpPr>
        <p:grpSp>
          <p:nvGrpSpPr>
            <p:cNvPr id="2" name="Groep 1"/>
            <p:cNvGrpSpPr/>
            <p:nvPr/>
          </p:nvGrpSpPr>
          <p:grpSpPr>
            <a:xfrm>
              <a:off x="920388" y="1524155"/>
              <a:ext cx="3636429" cy="1980920"/>
              <a:chOff x="920388" y="1524155"/>
              <a:chExt cx="3636429" cy="1980920"/>
            </a:xfrm>
          </p:grpSpPr>
          <p:pic>
            <p:nvPicPr>
              <p:cNvPr id="13" name="Afbeelding 1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33362" y="1757125"/>
                <a:ext cx="3322437" cy="1565174"/>
              </a:xfrm>
              <a:prstGeom prst="rect">
                <a:avLst/>
              </a:prstGeom>
            </p:spPr>
          </p:pic>
          <p:grpSp>
            <p:nvGrpSpPr>
              <p:cNvPr id="17" name="Groep 16"/>
              <p:cNvGrpSpPr>
                <a:grpSpLocks noChangeAspect="1"/>
              </p:cNvGrpSpPr>
              <p:nvPr/>
            </p:nvGrpSpPr>
            <p:grpSpPr>
              <a:xfrm rot="1588912">
                <a:off x="4288555" y="2673457"/>
                <a:ext cx="268262" cy="337536"/>
                <a:chOff x="4127383" y="1382854"/>
                <a:chExt cx="336958" cy="415955"/>
              </a:xfrm>
            </p:grpSpPr>
            <p:sp>
              <p:nvSpPr>
                <p:cNvPr id="18" name="Ovaal 17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19" name="Ovaal 18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29" name="Groep 28"/>
              <p:cNvGrpSpPr>
                <a:grpSpLocks noChangeAspect="1"/>
              </p:cNvGrpSpPr>
              <p:nvPr/>
            </p:nvGrpSpPr>
            <p:grpSpPr>
              <a:xfrm rot="7405086">
                <a:off x="3848068" y="3202176"/>
                <a:ext cx="268262" cy="337536"/>
                <a:chOff x="4127383" y="1382854"/>
                <a:chExt cx="336958" cy="415955"/>
              </a:xfrm>
            </p:grpSpPr>
            <p:sp>
              <p:nvSpPr>
                <p:cNvPr id="30" name="Ovaal 29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31" name="Ovaal 30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32" name="Groep 31"/>
              <p:cNvGrpSpPr>
                <a:grpSpLocks noChangeAspect="1"/>
              </p:cNvGrpSpPr>
              <p:nvPr/>
            </p:nvGrpSpPr>
            <p:grpSpPr>
              <a:xfrm rot="18343321">
                <a:off x="2560449" y="1489518"/>
                <a:ext cx="268262" cy="337536"/>
                <a:chOff x="4127383" y="1382854"/>
                <a:chExt cx="336958" cy="415955"/>
              </a:xfrm>
            </p:grpSpPr>
            <p:sp>
              <p:nvSpPr>
                <p:cNvPr id="33" name="Ovaal 32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34" name="Ovaal 33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36" name="Groep 35"/>
              <p:cNvGrpSpPr>
                <a:grpSpLocks noChangeAspect="1"/>
              </p:cNvGrpSpPr>
              <p:nvPr/>
            </p:nvGrpSpPr>
            <p:grpSpPr>
              <a:xfrm rot="4596570">
                <a:off x="1564771" y="3082799"/>
                <a:ext cx="268262" cy="337536"/>
                <a:chOff x="4127383" y="1382854"/>
                <a:chExt cx="336958" cy="415955"/>
              </a:xfrm>
            </p:grpSpPr>
            <p:sp>
              <p:nvSpPr>
                <p:cNvPr id="37" name="Ovaal 36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38" name="Ovaal 37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39" name="Groep 38"/>
              <p:cNvGrpSpPr>
                <a:grpSpLocks noChangeAspect="1"/>
              </p:cNvGrpSpPr>
              <p:nvPr/>
            </p:nvGrpSpPr>
            <p:grpSpPr>
              <a:xfrm rot="4748487">
                <a:off x="955025" y="2433168"/>
                <a:ext cx="268262" cy="337536"/>
                <a:chOff x="4127383" y="1382854"/>
                <a:chExt cx="336958" cy="415955"/>
              </a:xfrm>
            </p:grpSpPr>
            <p:sp>
              <p:nvSpPr>
                <p:cNvPr id="40" name="Ovaal 39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41" name="Ovaal 40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42" name="Groep 41"/>
              <p:cNvGrpSpPr>
                <a:grpSpLocks noChangeAspect="1"/>
              </p:cNvGrpSpPr>
              <p:nvPr/>
            </p:nvGrpSpPr>
            <p:grpSpPr>
              <a:xfrm rot="10290165">
                <a:off x="921607" y="3089278"/>
                <a:ext cx="268262" cy="337536"/>
                <a:chOff x="4127383" y="1382854"/>
                <a:chExt cx="336958" cy="415955"/>
              </a:xfrm>
            </p:grpSpPr>
            <p:sp>
              <p:nvSpPr>
                <p:cNvPr id="43" name="Ovaal 42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44" name="Ovaal 43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</p:grpSp>
        <p:sp>
          <p:nvSpPr>
            <p:cNvPr id="46" name="Rechthoek 45"/>
            <p:cNvSpPr/>
            <p:nvPr/>
          </p:nvSpPr>
          <p:spPr>
            <a:xfrm rot="19863234">
              <a:off x="1619317" y="2268318"/>
              <a:ext cx="760609" cy="23699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24" name="Groep 23"/>
          <p:cNvGrpSpPr/>
          <p:nvPr/>
        </p:nvGrpSpPr>
        <p:grpSpPr>
          <a:xfrm flipH="1" flipV="1">
            <a:off x="5485528" y="1574257"/>
            <a:ext cx="3426938" cy="2685535"/>
            <a:chOff x="1924572" y="-208326"/>
            <a:chExt cx="5208167" cy="4203583"/>
          </a:xfrm>
        </p:grpSpPr>
        <p:grpSp>
          <p:nvGrpSpPr>
            <p:cNvPr id="25" name="Groep 24"/>
            <p:cNvGrpSpPr/>
            <p:nvPr/>
          </p:nvGrpSpPr>
          <p:grpSpPr>
            <a:xfrm rot="1554005">
              <a:off x="1924572" y="-208326"/>
              <a:ext cx="5208167" cy="4203583"/>
              <a:chOff x="1345731" y="135622"/>
              <a:chExt cx="5208167" cy="4203583"/>
            </a:xfrm>
          </p:grpSpPr>
          <p:pic>
            <p:nvPicPr>
              <p:cNvPr id="45" name="Afbeelding 44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27880" b="41060"/>
              <a:stretch/>
            </p:blipFill>
            <p:spPr>
              <a:xfrm>
                <a:off x="1345731" y="135622"/>
                <a:ext cx="4946009" cy="4042095"/>
              </a:xfrm>
              <a:prstGeom prst="rect">
                <a:avLst/>
              </a:prstGeom>
            </p:spPr>
          </p:pic>
          <p:sp>
            <p:nvSpPr>
              <p:cNvPr id="47" name="Maan 46"/>
              <p:cNvSpPr/>
              <p:nvPr/>
            </p:nvSpPr>
            <p:spPr>
              <a:xfrm rot="18217682">
                <a:off x="4185044" y="3653405"/>
                <a:ext cx="457200" cy="914400"/>
              </a:xfrm>
              <a:prstGeom prst="moon">
                <a:avLst>
                  <a:gd name="adj" fmla="val 56426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8" name="Maan 47"/>
              <p:cNvSpPr/>
              <p:nvPr/>
            </p:nvSpPr>
            <p:spPr>
              <a:xfrm rot="12485251">
                <a:off x="5112000" y="3413320"/>
                <a:ext cx="457200" cy="914400"/>
              </a:xfrm>
              <a:prstGeom prst="moon">
                <a:avLst>
                  <a:gd name="adj" fmla="val 55497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9" name="Maan 48"/>
              <p:cNvSpPr/>
              <p:nvPr/>
            </p:nvSpPr>
            <p:spPr>
              <a:xfrm rot="11100394">
                <a:off x="6096698" y="995464"/>
                <a:ext cx="457200" cy="914400"/>
              </a:xfrm>
              <a:prstGeom prst="moon">
                <a:avLst>
                  <a:gd name="adj" fmla="val 56426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1" name="Rond hoek zelfde zijde rechthoek 50"/>
              <p:cNvSpPr/>
              <p:nvPr/>
            </p:nvSpPr>
            <p:spPr>
              <a:xfrm>
                <a:off x="5377339" y="3720517"/>
                <a:ext cx="981515" cy="515923"/>
              </a:xfrm>
              <a:prstGeom prst="round2Same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26" name="Ovaal 25"/>
            <p:cNvSpPr/>
            <p:nvPr/>
          </p:nvSpPr>
          <p:spPr>
            <a:xfrm>
              <a:off x="4084900" y="3074126"/>
              <a:ext cx="914400" cy="914400"/>
            </a:xfrm>
            <a:prstGeom prst="ellipse">
              <a:avLst/>
            </a:prstGeom>
            <a:gradFill flip="none" rotWithShape="1">
              <a:gsLst>
                <a:gs pos="11000">
                  <a:srgbClr val="E7E728">
                    <a:shade val="30000"/>
                    <a:satMod val="115000"/>
                  </a:srgbClr>
                </a:gs>
                <a:gs pos="50000">
                  <a:srgbClr val="E7E728">
                    <a:shade val="67500"/>
                    <a:satMod val="115000"/>
                  </a:srgbClr>
                </a:gs>
                <a:gs pos="85000">
                  <a:srgbClr val="E7E728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384103" y="2834662"/>
              <a:ext cx="737681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nl-NL" sz="6600" dirty="0"/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698099" y="1453273"/>
              <a:ext cx="73768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nl-NL" sz="4800" dirty="0"/>
            </a:p>
          </p:txBody>
        </p:sp>
        <p:sp>
          <p:nvSpPr>
            <p:cNvPr id="35" name="Tekstvak 34"/>
            <p:cNvSpPr txBox="1"/>
            <p:nvPr/>
          </p:nvSpPr>
          <p:spPr>
            <a:xfrm>
              <a:off x="6270638" y="1453274"/>
              <a:ext cx="73768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nl-NL" sz="4800" dirty="0"/>
            </a:p>
          </p:txBody>
        </p:sp>
      </p:grpSp>
      <p:sp>
        <p:nvSpPr>
          <p:cNvPr id="50" name="Rechthoek 49">
            <a:extLst>
              <a:ext uri="{FF2B5EF4-FFF2-40B4-BE49-F238E27FC236}">
                <a16:creationId xmlns:a16="http://schemas.microsoft.com/office/drawing/2014/main" id="{AE7E10C7-42C8-45B4-97CA-3C473907FE9B}"/>
              </a:ext>
            </a:extLst>
          </p:cNvPr>
          <p:cNvSpPr/>
          <p:nvPr/>
        </p:nvSpPr>
        <p:spPr>
          <a:xfrm>
            <a:off x="517902" y="360457"/>
            <a:ext cx="3587072" cy="35702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/>
              <a:t>Omringingsgetal 3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5400" dirty="0"/>
          </a:p>
          <a:p>
            <a:endParaRPr lang="nl-NL" sz="3600" dirty="0"/>
          </a:p>
          <a:p>
            <a:r>
              <a:rPr lang="nl-NL" sz="28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156299471"/>
      </p:ext>
    </p:extLst>
  </p:cSld>
  <p:clrMapOvr>
    <a:masterClrMapping/>
  </p:clrMapOvr>
  <p:transition spd="slow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517902" y="360457"/>
            <a:ext cx="3587072" cy="39703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/>
              <a:t>Omringingsgetal 3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</p:txBody>
      </p:sp>
      <p:pic>
        <p:nvPicPr>
          <p:cNvPr id="13" name="Afbeelding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362" y="1757125"/>
            <a:ext cx="3322437" cy="1565174"/>
          </a:xfrm>
          <a:prstGeom prst="rect">
            <a:avLst/>
          </a:prstGeom>
        </p:spPr>
      </p:pic>
      <p:grpSp>
        <p:nvGrpSpPr>
          <p:cNvPr id="17" name="Groep 16"/>
          <p:cNvGrpSpPr>
            <a:grpSpLocks noChangeAspect="1"/>
          </p:cNvGrpSpPr>
          <p:nvPr/>
        </p:nvGrpSpPr>
        <p:grpSpPr>
          <a:xfrm rot="1588912">
            <a:off x="4288555" y="2673457"/>
            <a:ext cx="268262" cy="337536"/>
            <a:chOff x="4127383" y="1382854"/>
            <a:chExt cx="336958" cy="415955"/>
          </a:xfrm>
        </p:grpSpPr>
        <p:sp>
          <p:nvSpPr>
            <p:cNvPr id="18" name="Ovaal 17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9" name="Ovaal 18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29" name="Groep 28"/>
          <p:cNvGrpSpPr>
            <a:grpSpLocks noChangeAspect="1"/>
          </p:cNvGrpSpPr>
          <p:nvPr/>
        </p:nvGrpSpPr>
        <p:grpSpPr>
          <a:xfrm rot="7405086">
            <a:off x="3848068" y="3202176"/>
            <a:ext cx="268262" cy="337536"/>
            <a:chOff x="4127383" y="1382854"/>
            <a:chExt cx="336958" cy="415955"/>
          </a:xfrm>
        </p:grpSpPr>
        <p:sp>
          <p:nvSpPr>
            <p:cNvPr id="30" name="Ovaal 29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2" name="Groep 31"/>
          <p:cNvGrpSpPr>
            <a:grpSpLocks noChangeAspect="1"/>
          </p:cNvGrpSpPr>
          <p:nvPr/>
        </p:nvGrpSpPr>
        <p:grpSpPr>
          <a:xfrm rot="18343321">
            <a:off x="2560449" y="1489518"/>
            <a:ext cx="268262" cy="337536"/>
            <a:chOff x="4127383" y="1382854"/>
            <a:chExt cx="336958" cy="415955"/>
          </a:xfrm>
        </p:grpSpPr>
        <p:sp>
          <p:nvSpPr>
            <p:cNvPr id="33" name="Ovaal 32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6" name="Groep 35"/>
          <p:cNvGrpSpPr>
            <a:grpSpLocks noChangeAspect="1"/>
          </p:cNvGrpSpPr>
          <p:nvPr/>
        </p:nvGrpSpPr>
        <p:grpSpPr>
          <a:xfrm rot="4596570">
            <a:off x="1564771" y="3082799"/>
            <a:ext cx="268262" cy="337536"/>
            <a:chOff x="4127383" y="1382854"/>
            <a:chExt cx="336958" cy="415955"/>
          </a:xfrm>
        </p:grpSpPr>
        <p:sp>
          <p:nvSpPr>
            <p:cNvPr id="37" name="Ovaal 36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8" name="Ovaal 37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9" name="Groep 38"/>
          <p:cNvGrpSpPr>
            <a:grpSpLocks noChangeAspect="1"/>
          </p:cNvGrpSpPr>
          <p:nvPr/>
        </p:nvGrpSpPr>
        <p:grpSpPr>
          <a:xfrm rot="4748487">
            <a:off x="955025" y="2433168"/>
            <a:ext cx="268262" cy="337536"/>
            <a:chOff x="4127383" y="1382854"/>
            <a:chExt cx="336958" cy="415955"/>
          </a:xfrm>
        </p:grpSpPr>
        <p:sp>
          <p:nvSpPr>
            <p:cNvPr id="40" name="Ovaal 39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1" name="Ovaal 40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42" name="Groep 41"/>
          <p:cNvGrpSpPr>
            <a:grpSpLocks noChangeAspect="1"/>
          </p:cNvGrpSpPr>
          <p:nvPr/>
        </p:nvGrpSpPr>
        <p:grpSpPr>
          <a:xfrm rot="10290165">
            <a:off x="921607" y="3089278"/>
            <a:ext cx="268262" cy="337536"/>
            <a:chOff x="4127383" y="1382854"/>
            <a:chExt cx="336958" cy="415955"/>
          </a:xfrm>
        </p:grpSpPr>
        <p:sp>
          <p:nvSpPr>
            <p:cNvPr id="43" name="Ovaal 42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Ovaal 43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6" name="Rechthoek 45"/>
          <p:cNvSpPr/>
          <p:nvPr/>
        </p:nvSpPr>
        <p:spPr>
          <a:xfrm rot="19863234">
            <a:off x="1619317" y="2268318"/>
            <a:ext cx="760609" cy="2369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4" name="Groep 23"/>
          <p:cNvGrpSpPr/>
          <p:nvPr/>
        </p:nvGrpSpPr>
        <p:grpSpPr>
          <a:xfrm flipH="1" flipV="1">
            <a:off x="5485528" y="1574257"/>
            <a:ext cx="3426938" cy="2685535"/>
            <a:chOff x="1924572" y="-208326"/>
            <a:chExt cx="5208167" cy="4203583"/>
          </a:xfrm>
        </p:grpSpPr>
        <p:grpSp>
          <p:nvGrpSpPr>
            <p:cNvPr id="25" name="Groep 24"/>
            <p:cNvGrpSpPr/>
            <p:nvPr/>
          </p:nvGrpSpPr>
          <p:grpSpPr>
            <a:xfrm rot="1554005">
              <a:off x="1924572" y="-208326"/>
              <a:ext cx="5208167" cy="4203583"/>
              <a:chOff x="1345731" y="135622"/>
              <a:chExt cx="5208167" cy="4203583"/>
            </a:xfrm>
          </p:grpSpPr>
          <p:pic>
            <p:nvPicPr>
              <p:cNvPr id="45" name="Afbeelding 44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27880" b="41060"/>
              <a:stretch/>
            </p:blipFill>
            <p:spPr>
              <a:xfrm>
                <a:off x="1345731" y="135622"/>
                <a:ext cx="4946009" cy="4042095"/>
              </a:xfrm>
              <a:prstGeom prst="rect">
                <a:avLst/>
              </a:prstGeom>
            </p:spPr>
          </p:pic>
          <p:sp>
            <p:nvSpPr>
              <p:cNvPr id="47" name="Maan 46"/>
              <p:cNvSpPr/>
              <p:nvPr/>
            </p:nvSpPr>
            <p:spPr>
              <a:xfrm rot="18217682">
                <a:off x="4185044" y="3653405"/>
                <a:ext cx="457200" cy="914400"/>
              </a:xfrm>
              <a:prstGeom prst="moon">
                <a:avLst>
                  <a:gd name="adj" fmla="val 56426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8" name="Maan 47"/>
              <p:cNvSpPr/>
              <p:nvPr/>
            </p:nvSpPr>
            <p:spPr>
              <a:xfrm rot="12485251">
                <a:off x="5112000" y="3413320"/>
                <a:ext cx="457200" cy="914400"/>
              </a:xfrm>
              <a:prstGeom prst="moon">
                <a:avLst>
                  <a:gd name="adj" fmla="val 55497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9" name="Maan 48"/>
              <p:cNvSpPr/>
              <p:nvPr/>
            </p:nvSpPr>
            <p:spPr>
              <a:xfrm rot="11100394">
                <a:off x="6096698" y="995464"/>
                <a:ext cx="457200" cy="914400"/>
              </a:xfrm>
              <a:prstGeom prst="moon">
                <a:avLst>
                  <a:gd name="adj" fmla="val 56426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1" name="Rond hoek zelfde zijde rechthoek 50"/>
              <p:cNvSpPr/>
              <p:nvPr/>
            </p:nvSpPr>
            <p:spPr>
              <a:xfrm>
                <a:off x="5377339" y="3720517"/>
                <a:ext cx="981515" cy="515923"/>
              </a:xfrm>
              <a:prstGeom prst="round2Same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26" name="Ovaal 25"/>
            <p:cNvSpPr/>
            <p:nvPr/>
          </p:nvSpPr>
          <p:spPr>
            <a:xfrm>
              <a:off x="4084900" y="3074126"/>
              <a:ext cx="914400" cy="914400"/>
            </a:xfrm>
            <a:prstGeom prst="ellipse">
              <a:avLst/>
            </a:prstGeom>
            <a:gradFill flip="none" rotWithShape="1">
              <a:gsLst>
                <a:gs pos="11000">
                  <a:srgbClr val="E7E728">
                    <a:shade val="30000"/>
                    <a:satMod val="115000"/>
                  </a:srgbClr>
                </a:gs>
                <a:gs pos="50000">
                  <a:srgbClr val="E7E728">
                    <a:shade val="67500"/>
                    <a:satMod val="115000"/>
                  </a:srgbClr>
                </a:gs>
                <a:gs pos="85000">
                  <a:srgbClr val="E7E728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384103" y="2834662"/>
              <a:ext cx="737681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nl-NL" sz="6600" dirty="0"/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698099" y="1453273"/>
              <a:ext cx="73768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nl-NL" sz="4800" dirty="0"/>
            </a:p>
          </p:txBody>
        </p:sp>
        <p:sp>
          <p:nvSpPr>
            <p:cNvPr id="35" name="Tekstvak 34"/>
            <p:cNvSpPr txBox="1"/>
            <p:nvPr/>
          </p:nvSpPr>
          <p:spPr>
            <a:xfrm>
              <a:off x="6270638" y="1453274"/>
              <a:ext cx="73768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nl-NL" sz="4800" dirty="0"/>
            </a:p>
          </p:txBody>
        </p:sp>
      </p:grpSp>
      <p:grpSp>
        <p:nvGrpSpPr>
          <p:cNvPr id="50" name="Groep 49"/>
          <p:cNvGrpSpPr>
            <a:grpSpLocks noChangeAspect="1"/>
          </p:cNvGrpSpPr>
          <p:nvPr/>
        </p:nvGrpSpPr>
        <p:grpSpPr>
          <a:xfrm rot="18343321">
            <a:off x="6921430" y="1231662"/>
            <a:ext cx="268262" cy="337536"/>
            <a:chOff x="4127383" y="1382854"/>
            <a:chExt cx="336958" cy="415955"/>
          </a:xfrm>
        </p:grpSpPr>
        <p:sp>
          <p:nvSpPr>
            <p:cNvPr id="52" name="Ovaal 51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Ovaal 52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93995329"/>
      </p:ext>
    </p:extLst>
  </p:cSld>
  <p:clrMapOvr>
    <a:masterClrMapping/>
  </p:clrMapOvr>
  <p:transition spd="slow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517902" y="360457"/>
            <a:ext cx="3587072" cy="39703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/>
              <a:t>Omringingsgetal 3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</p:txBody>
      </p:sp>
      <p:grpSp>
        <p:nvGrpSpPr>
          <p:cNvPr id="4" name="Groep 3"/>
          <p:cNvGrpSpPr/>
          <p:nvPr/>
        </p:nvGrpSpPr>
        <p:grpSpPr>
          <a:xfrm>
            <a:off x="920388" y="1524155"/>
            <a:ext cx="3636429" cy="1980920"/>
            <a:chOff x="920388" y="1524155"/>
            <a:chExt cx="3636429" cy="1980920"/>
          </a:xfrm>
        </p:grpSpPr>
        <p:grpSp>
          <p:nvGrpSpPr>
            <p:cNvPr id="2" name="Groep 1"/>
            <p:cNvGrpSpPr/>
            <p:nvPr/>
          </p:nvGrpSpPr>
          <p:grpSpPr>
            <a:xfrm>
              <a:off x="920388" y="1524155"/>
              <a:ext cx="3636429" cy="1980920"/>
              <a:chOff x="920388" y="1524155"/>
              <a:chExt cx="3636429" cy="1980920"/>
            </a:xfrm>
          </p:grpSpPr>
          <p:pic>
            <p:nvPicPr>
              <p:cNvPr id="13" name="Afbeelding 1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33362" y="1757125"/>
                <a:ext cx="3322437" cy="1565174"/>
              </a:xfrm>
              <a:prstGeom prst="rect">
                <a:avLst/>
              </a:prstGeom>
            </p:spPr>
          </p:pic>
          <p:grpSp>
            <p:nvGrpSpPr>
              <p:cNvPr id="17" name="Groep 16"/>
              <p:cNvGrpSpPr>
                <a:grpSpLocks noChangeAspect="1"/>
              </p:cNvGrpSpPr>
              <p:nvPr/>
            </p:nvGrpSpPr>
            <p:grpSpPr>
              <a:xfrm rot="1588912">
                <a:off x="4288555" y="2673457"/>
                <a:ext cx="268262" cy="337536"/>
                <a:chOff x="4127383" y="1382854"/>
                <a:chExt cx="336958" cy="415955"/>
              </a:xfrm>
            </p:grpSpPr>
            <p:sp>
              <p:nvSpPr>
                <p:cNvPr id="18" name="Ovaal 17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19" name="Ovaal 18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29" name="Groep 28"/>
              <p:cNvGrpSpPr>
                <a:grpSpLocks noChangeAspect="1"/>
              </p:cNvGrpSpPr>
              <p:nvPr/>
            </p:nvGrpSpPr>
            <p:grpSpPr>
              <a:xfrm rot="7405086">
                <a:off x="3848068" y="3202176"/>
                <a:ext cx="268262" cy="337536"/>
                <a:chOff x="4127383" y="1382854"/>
                <a:chExt cx="336958" cy="415955"/>
              </a:xfrm>
            </p:grpSpPr>
            <p:sp>
              <p:nvSpPr>
                <p:cNvPr id="30" name="Ovaal 29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31" name="Ovaal 30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32" name="Groep 31"/>
              <p:cNvGrpSpPr>
                <a:grpSpLocks noChangeAspect="1"/>
              </p:cNvGrpSpPr>
              <p:nvPr/>
            </p:nvGrpSpPr>
            <p:grpSpPr>
              <a:xfrm rot="18343321">
                <a:off x="2560449" y="1489518"/>
                <a:ext cx="268262" cy="337536"/>
                <a:chOff x="4127383" y="1382854"/>
                <a:chExt cx="336958" cy="415955"/>
              </a:xfrm>
            </p:grpSpPr>
            <p:sp>
              <p:nvSpPr>
                <p:cNvPr id="33" name="Ovaal 32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34" name="Ovaal 33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36" name="Groep 35"/>
              <p:cNvGrpSpPr>
                <a:grpSpLocks noChangeAspect="1"/>
              </p:cNvGrpSpPr>
              <p:nvPr/>
            </p:nvGrpSpPr>
            <p:grpSpPr>
              <a:xfrm rot="4596570">
                <a:off x="1564771" y="3082799"/>
                <a:ext cx="268262" cy="337536"/>
                <a:chOff x="4127383" y="1382854"/>
                <a:chExt cx="336958" cy="415955"/>
              </a:xfrm>
            </p:grpSpPr>
            <p:sp>
              <p:nvSpPr>
                <p:cNvPr id="37" name="Ovaal 36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38" name="Ovaal 37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39" name="Groep 38"/>
              <p:cNvGrpSpPr>
                <a:grpSpLocks noChangeAspect="1"/>
              </p:cNvGrpSpPr>
              <p:nvPr/>
            </p:nvGrpSpPr>
            <p:grpSpPr>
              <a:xfrm rot="4748487">
                <a:off x="955025" y="2433168"/>
                <a:ext cx="268262" cy="337536"/>
                <a:chOff x="4127383" y="1382854"/>
                <a:chExt cx="336958" cy="415955"/>
              </a:xfrm>
            </p:grpSpPr>
            <p:sp>
              <p:nvSpPr>
                <p:cNvPr id="40" name="Ovaal 39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41" name="Ovaal 40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42" name="Groep 41"/>
              <p:cNvGrpSpPr>
                <a:grpSpLocks noChangeAspect="1"/>
              </p:cNvGrpSpPr>
              <p:nvPr/>
            </p:nvGrpSpPr>
            <p:grpSpPr>
              <a:xfrm rot="10290165">
                <a:off x="921607" y="3089278"/>
                <a:ext cx="268262" cy="337536"/>
                <a:chOff x="4127383" y="1382854"/>
                <a:chExt cx="336958" cy="415955"/>
              </a:xfrm>
            </p:grpSpPr>
            <p:sp>
              <p:nvSpPr>
                <p:cNvPr id="43" name="Ovaal 42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44" name="Ovaal 43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</p:grpSp>
        <p:sp>
          <p:nvSpPr>
            <p:cNvPr id="46" name="Rechthoek 45"/>
            <p:cNvSpPr/>
            <p:nvPr/>
          </p:nvSpPr>
          <p:spPr>
            <a:xfrm rot="19863234">
              <a:off x="1619317" y="2268318"/>
              <a:ext cx="760609" cy="23699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24" name="Groep 23"/>
          <p:cNvGrpSpPr/>
          <p:nvPr/>
        </p:nvGrpSpPr>
        <p:grpSpPr>
          <a:xfrm flipH="1" flipV="1">
            <a:off x="5485528" y="1574257"/>
            <a:ext cx="3426938" cy="2685535"/>
            <a:chOff x="1924572" y="-208326"/>
            <a:chExt cx="5208167" cy="4203583"/>
          </a:xfrm>
        </p:grpSpPr>
        <p:grpSp>
          <p:nvGrpSpPr>
            <p:cNvPr id="25" name="Groep 24"/>
            <p:cNvGrpSpPr/>
            <p:nvPr/>
          </p:nvGrpSpPr>
          <p:grpSpPr>
            <a:xfrm rot="1554005">
              <a:off x="1924572" y="-208326"/>
              <a:ext cx="5208167" cy="4203583"/>
              <a:chOff x="1345731" y="135622"/>
              <a:chExt cx="5208167" cy="4203583"/>
            </a:xfrm>
          </p:grpSpPr>
          <p:pic>
            <p:nvPicPr>
              <p:cNvPr id="45" name="Afbeelding 44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27880" b="41060"/>
              <a:stretch/>
            </p:blipFill>
            <p:spPr>
              <a:xfrm>
                <a:off x="1345731" y="135622"/>
                <a:ext cx="4946009" cy="4042095"/>
              </a:xfrm>
              <a:prstGeom prst="rect">
                <a:avLst/>
              </a:prstGeom>
            </p:spPr>
          </p:pic>
          <p:sp>
            <p:nvSpPr>
              <p:cNvPr id="47" name="Maan 46"/>
              <p:cNvSpPr/>
              <p:nvPr/>
            </p:nvSpPr>
            <p:spPr>
              <a:xfrm rot="18217682">
                <a:off x="4185044" y="3653405"/>
                <a:ext cx="457200" cy="914400"/>
              </a:xfrm>
              <a:prstGeom prst="moon">
                <a:avLst>
                  <a:gd name="adj" fmla="val 56426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8" name="Maan 47"/>
              <p:cNvSpPr/>
              <p:nvPr/>
            </p:nvSpPr>
            <p:spPr>
              <a:xfrm rot="12485251">
                <a:off x="5112000" y="3413320"/>
                <a:ext cx="457200" cy="914400"/>
              </a:xfrm>
              <a:prstGeom prst="moon">
                <a:avLst>
                  <a:gd name="adj" fmla="val 55497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9" name="Maan 48"/>
              <p:cNvSpPr/>
              <p:nvPr/>
            </p:nvSpPr>
            <p:spPr>
              <a:xfrm rot="11100394">
                <a:off x="6096698" y="995464"/>
                <a:ext cx="457200" cy="914400"/>
              </a:xfrm>
              <a:prstGeom prst="moon">
                <a:avLst>
                  <a:gd name="adj" fmla="val 56426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1" name="Rond hoek zelfde zijde rechthoek 50"/>
              <p:cNvSpPr/>
              <p:nvPr/>
            </p:nvSpPr>
            <p:spPr>
              <a:xfrm>
                <a:off x="5377339" y="3720517"/>
                <a:ext cx="981515" cy="515923"/>
              </a:xfrm>
              <a:prstGeom prst="round2Same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26" name="Ovaal 25"/>
            <p:cNvSpPr/>
            <p:nvPr/>
          </p:nvSpPr>
          <p:spPr>
            <a:xfrm>
              <a:off x="4084900" y="3074126"/>
              <a:ext cx="914400" cy="914400"/>
            </a:xfrm>
            <a:prstGeom prst="ellipse">
              <a:avLst/>
            </a:prstGeom>
            <a:gradFill flip="none" rotWithShape="1">
              <a:gsLst>
                <a:gs pos="11000">
                  <a:srgbClr val="E7E728">
                    <a:shade val="30000"/>
                    <a:satMod val="115000"/>
                  </a:srgbClr>
                </a:gs>
                <a:gs pos="50000">
                  <a:srgbClr val="E7E728">
                    <a:shade val="67500"/>
                    <a:satMod val="115000"/>
                  </a:srgbClr>
                </a:gs>
                <a:gs pos="85000">
                  <a:srgbClr val="E7E728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384103" y="2834662"/>
              <a:ext cx="737681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nl-NL" sz="6600" dirty="0"/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698099" y="1453273"/>
              <a:ext cx="73768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nl-NL" sz="4800" dirty="0"/>
            </a:p>
          </p:txBody>
        </p:sp>
        <p:sp>
          <p:nvSpPr>
            <p:cNvPr id="35" name="Tekstvak 34"/>
            <p:cNvSpPr txBox="1"/>
            <p:nvPr/>
          </p:nvSpPr>
          <p:spPr>
            <a:xfrm>
              <a:off x="6270638" y="1453274"/>
              <a:ext cx="73768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nl-NL" sz="4800" dirty="0"/>
            </a:p>
          </p:txBody>
        </p:sp>
      </p:grpSp>
      <p:sp>
        <p:nvSpPr>
          <p:cNvPr id="50" name="Rechthoek 49">
            <a:extLst>
              <a:ext uri="{FF2B5EF4-FFF2-40B4-BE49-F238E27FC236}">
                <a16:creationId xmlns:a16="http://schemas.microsoft.com/office/drawing/2014/main" id="{AE7E10C7-42C8-45B4-97CA-3C473907FE9B}"/>
              </a:ext>
            </a:extLst>
          </p:cNvPr>
          <p:cNvSpPr/>
          <p:nvPr/>
        </p:nvSpPr>
        <p:spPr>
          <a:xfrm>
            <a:off x="517902" y="360457"/>
            <a:ext cx="3587072" cy="50167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/>
              <a:t>Omringingsgetal 3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5400" dirty="0"/>
          </a:p>
          <a:p>
            <a:endParaRPr lang="nl-NL" sz="3600" dirty="0"/>
          </a:p>
          <a:p>
            <a:r>
              <a:rPr lang="nl-NL" sz="2800" dirty="0"/>
              <a:t>  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nl-NL" sz="2800" dirty="0">
                <a:solidFill>
                  <a:srgbClr val="FF0000"/>
                </a:solidFill>
              </a:rPr>
              <a:t>hoek ongeveer 120</a:t>
            </a:r>
            <a:r>
              <a:rPr lang="nl-NL" sz="2800" baseline="36000" dirty="0">
                <a:solidFill>
                  <a:srgbClr val="FF0000"/>
                </a:solidFill>
              </a:rPr>
              <a:t>0</a:t>
            </a:r>
            <a:endParaRPr lang="nl-NL" sz="2800" dirty="0">
              <a:solidFill>
                <a:srgbClr val="FF0000"/>
              </a:solidFill>
            </a:endParaRPr>
          </a:p>
          <a:p>
            <a:pPr marL="179388" indent="-179388">
              <a:buFont typeface="Arial" panose="020B0604020202020204" pitchFamily="34" charset="0"/>
              <a:buChar char="•"/>
            </a:pPr>
            <a:endParaRPr lang="nl-NL" sz="1000" dirty="0"/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nl-NL" sz="2800" dirty="0"/>
              <a:t>(vlak molecuul)</a:t>
            </a:r>
          </a:p>
          <a:p>
            <a:endParaRPr lang="nl-NL" sz="2800" dirty="0"/>
          </a:p>
        </p:txBody>
      </p:sp>
      <p:grpSp>
        <p:nvGrpSpPr>
          <p:cNvPr id="52" name="Groep 51">
            <a:extLst>
              <a:ext uri="{FF2B5EF4-FFF2-40B4-BE49-F238E27FC236}">
                <a16:creationId xmlns:a16="http://schemas.microsoft.com/office/drawing/2014/main" id="{5C43DBC0-BD71-4C8D-BBEC-C14C19902091}"/>
              </a:ext>
            </a:extLst>
          </p:cNvPr>
          <p:cNvGrpSpPr>
            <a:grpSpLocks noChangeAspect="1"/>
          </p:cNvGrpSpPr>
          <p:nvPr/>
        </p:nvGrpSpPr>
        <p:grpSpPr>
          <a:xfrm rot="18343321">
            <a:off x="6921430" y="1231662"/>
            <a:ext cx="268262" cy="337536"/>
            <a:chOff x="4127383" y="1382854"/>
            <a:chExt cx="336958" cy="415955"/>
          </a:xfrm>
        </p:grpSpPr>
        <p:sp>
          <p:nvSpPr>
            <p:cNvPr id="53" name="Ovaal 52">
              <a:extLst>
                <a:ext uri="{FF2B5EF4-FFF2-40B4-BE49-F238E27FC236}">
                  <a16:creationId xmlns:a16="http://schemas.microsoft.com/office/drawing/2014/main" id="{316BD4F9-BC7D-4219-ADB0-104D20627F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4" name="Ovaal 53">
              <a:extLst>
                <a:ext uri="{FF2B5EF4-FFF2-40B4-BE49-F238E27FC236}">
                  <a16:creationId xmlns:a16="http://schemas.microsoft.com/office/drawing/2014/main" id="{4B507862-0C3D-44A3-BE05-558EA2DB5F5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1122042811"/>
      </p:ext>
    </p:extLst>
  </p:cSld>
  <p:clrMapOvr>
    <a:masterClrMapping/>
  </p:clrMapOvr>
  <p:transition spd="slow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517902" y="360457"/>
            <a:ext cx="3587072" cy="39703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/>
              <a:t>Omringingsgetal 3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</p:txBody>
      </p:sp>
      <p:grpSp>
        <p:nvGrpSpPr>
          <p:cNvPr id="4" name="Groep 3"/>
          <p:cNvGrpSpPr/>
          <p:nvPr/>
        </p:nvGrpSpPr>
        <p:grpSpPr>
          <a:xfrm>
            <a:off x="920388" y="1524155"/>
            <a:ext cx="3636429" cy="1980920"/>
            <a:chOff x="920388" y="1524155"/>
            <a:chExt cx="3636429" cy="1980920"/>
          </a:xfrm>
        </p:grpSpPr>
        <p:grpSp>
          <p:nvGrpSpPr>
            <p:cNvPr id="2" name="Groep 1"/>
            <p:cNvGrpSpPr/>
            <p:nvPr/>
          </p:nvGrpSpPr>
          <p:grpSpPr>
            <a:xfrm>
              <a:off x="920388" y="1524155"/>
              <a:ext cx="3636429" cy="1980920"/>
              <a:chOff x="920388" y="1524155"/>
              <a:chExt cx="3636429" cy="1980920"/>
            </a:xfrm>
          </p:grpSpPr>
          <p:pic>
            <p:nvPicPr>
              <p:cNvPr id="13" name="Afbeelding 1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33362" y="1757125"/>
                <a:ext cx="3322437" cy="1565174"/>
              </a:xfrm>
              <a:prstGeom prst="rect">
                <a:avLst/>
              </a:prstGeom>
            </p:spPr>
          </p:pic>
          <p:grpSp>
            <p:nvGrpSpPr>
              <p:cNvPr id="17" name="Groep 16"/>
              <p:cNvGrpSpPr>
                <a:grpSpLocks noChangeAspect="1"/>
              </p:cNvGrpSpPr>
              <p:nvPr/>
            </p:nvGrpSpPr>
            <p:grpSpPr>
              <a:xfrm rot="1588912">
                <a:off x="4288555" y="2673457"/>
                <a:ext cx="268262" cy="337536"/>
                <a:chOff x="4127383" y="1382854"/>
                <a:chExt cx="336958" cy="415955"/>
              </a:xfrm>
            </p:grpSpPr>
            <p:sp>
              <p:nvSpPr>
                <p:cNvPr id="18" name="Ovaal 17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19" name="Ovaal 18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29" name="Groep 28"/>
              <p:cNvGrpSpPr>
                <a:grpSpLocks noChangeAspect="1"/>
              </p:cNvGrpSpPr>
              <p:nvPr/>
            </p:nvGrpSpPr>
            <p:grpSpPr>
              <a:xfrm rot="7405086">
                <a:off x="3848068" y="3202176"/>
                <a:ext cx="268262" cy="337536"/>
                <a:chOff x="4127383" y="1382854"/>
                <a:chExt cx="336958" cy="415955"/>
              </a:xfrm>
            </p:grpSpPr>
            <p:sp>
              <p:nvSpPr>
                <p:cNvPr id="30" name="Ovaal 29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31" name="Ovaal 30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32" name="Groep 31"/>
              <p:cNvGrpSpPr>
                <a:grpSpLocks noChangeAspect="1"/>
              </p:cNvGrpSpPr>
              <p:nvPr/>
            </p:nvGrpSpPr>
            <p:grpSpPr>
              <a:xfrm rot="18343321">
                <a:off x="2560449" y="1489518"/>
                <a:ext cx="268262" cy="337536"/>
                <a:chOff x="4127383" y="1382854"/>
                <a:chExt cx="336958" cy="415955"/>
              </a:xfrm>
            </p:grpSpPr>
            <p:sp>
              <p:nvSpPr>
                <p:cNvPr id="33" name="Ovaal 32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34" name="Ovaal 33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36" name="Groep 35"/>
              <p:cNvGrpSpPr>
                <a:grpSpLocks noChangeAspect="1"/>
              </p:cNvGrpSpPr>
              <p:nvPr/>
            </p:nvGrpSpPr>
            <p:grpSpPr>
              <a:xfrm rot="4596570">
                <a:off x="1564771" y="3082799"/>
                <a:ext cx="268262" cy="337536"/>
                <a:chOff x="4127383" y="1382854"/>
                <a:chExt cx="336958" cy="415955"/>
              </a:xfrm>
            </p:grpSpPr>
            <p:sp>
              <p:nvSpPr>
                <p:cNvPr id="37" name="Ovaal 36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38" name="Ovaal 37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39" name="Groep 38"/>
              <p:cNvGrpSpPr>
                <a:grpSpLocks noChangeAspect="1"/>
              </p:cNvGrpSpPr>
              <p:nvPr/>
            </p:nvGrpSpPr>
            <p:grpSpPr>
              <a:xfrm rot="4748487">
                <a:off x="955025" y="2433168"/>
                <a:ext cx="268262" cy="337536"/>
                <a:chOff x="4127383" y="1382854"/>
                <a:chExt cx="336958" cy="415955"/>
              </a:xfrm>
            </p:grpSpPr>
            <p:sp>
              <p:nvSpPr>
                <p:cNvPr id="40" name="Ovaal 39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41" name="Ovaal 40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42" name="Groep 41"/>
              <p:cNvGrpSpPr>
                <a:grpSpLocks noChangeAspect="1"/>
              </p:cNvGrpSpPr>
              <p:nvPr/>
            </p:nvGrpSpPr>
            <p:grpSpPr>
              <a:xfrm rot="10290165">
                <a:off x="921607" y="3089278"/>
                <a:ext cx="268262" cy="337536"/>
                <a:chOff x="4127383" y="1382854"/>
                <a:chExt cx="336958" cy="415955"/>
              </a:xfrm>
            </p:grpSpPr>
            <p:sp>
              <p:nvSpPr>
                <p:cNvPr id="43" name="Ovaal 42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44" name="Ovaal 43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</p:grpSp>
        <p:sp>
          <p:nvSpPr>
            <p:cNvPr id="46" name="Rechthoek 45"/>
            <p:cNvSpPr/>
            <p:nvPr/>
          </p:nvSpPr>
          <p:spPr>
            <a:xfrm rot="19863234">
              <a:off x="1619317" y="2268318"/>
              <a:ext cx="760609" cy="23699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24" name="Groep 23"/>
          <p:cNvGrpSpPr/>
          <p:nvPr/>
        </p:nvGrpSpPr>
        <p:grpSpPr>
          <a:xfrm flipH="1" flipV="1">
            <a:off x="5485528" y="1574257"/>
            <a:ext cx="3426938" cy="2685535"/>
            <a:chOff x="1924572" y="-208326"/>
            <a:chExt cx="5208167" cy="4203583"/>
          </a:xfrm>
        </p:grpSpPr>
        <p:grpSp>
          <p:nvGrpSpPr>
            <p:cNvPr id="25" name="Groep 24"/>
            <p:cNvGrpSpPr/>
            <p:nvPr/>
          </p:nvGrpSpPr>
          <p:grpSpPr>
            <a:xfrm rot="1554005">
              <a:off x="1924572" y="-208326"/>
              <a:ext cx="5208167" cy="4203583"/>
              <a:chOff x="1345731" y="135622"/>
              <a:chExt cx="5208167" cy="4203583"/>
            </a:xfrm>
          </p:grpSpPr>
          <p:pic>
            <p:nvPicPr>
              <p:cNvPr id="45" name="Afbeelding 44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27880" b="41060"/>
              <a:stretch/>
            </p:blipFill>
            <p:spPr>
              <a:xfrm>
                <a:off x="1345731" y="135622"/>
                <a:ext cx="4946009" cy="4042095"/>
              </a:xfrm>
              <a:prstGeom prst="rect">
                <a:avLst/>
              </a:prstGeom>
            </p:spPr>
          </p:pic>
          <p:sp>
            <p:nvSpPr>
              <p:cNvPr id="47" name="Maan 46"/>
              <p:cNvSpPr/>
              <p:nvPr/>
            </p:nvSpPr>
            <p:spPr>
              <a:xfrm rot="18217682">
                <a:off x="4185044" y="3653405"/>
                <a:ext cx="457200" cy="914400"/>
              </a:xfrm>
              <a:prstGeom prst="moon">
                <a:avLst>
                  <a:gd name="adj" fmla="val 56426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8" name="Maan 47"/>
              <p:cNvSpPr/>
              <p:nvPr/>
            </p:nvSpPr>
            <p:spPr>
              <a:xfrm rot="12485251">
                <a:off x="5112000" y="3413320"/>
                <a:ext cx="457200" cy="914400"/>
              </a:xfrm>
              <a:prstGeom prst="moon">
                <a:avLst>
                  <a:gd name="adj" fmla="val 55497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9" name="Maan 48"/>
              <p:cNvSpPr/>
              <p:nvPr/>
            </p:nvSpPr>
            <p:spPr>
              <a:xfrm rot="11100394">
                <a:off x="6096698" y="995464"/>
                <a:ext cx="457200" cy="914400"/>
              </a:xfrm>
              <a:prstGeom prst="moon">
                <a:avLst>
                  <a:gd name="adj" fmla="val 56426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1" name="Rond hoek zelfde zijde rechthoek 50"/>
              <p:cNvSpPr/>
              <p:nvPr/>
            </p:nvSpPr>
            <p:spPr>
              <a:xfrm>
                <a:off x="5377339" y="3720517"/>
                <a:ext cx="981515" cy="515923"/>
              </a:xfrm>
              <a:prstGeom prst="round2Same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26" name="Ovaal 25"/>
            <p:cNvSpPr/>
            <p:nvPr/>
          </p:nvSpPr>
          <p:spPr>
            <a:xfrm>
              <a:off x="4084900" y="3074126"/>
              <a:ext cx="914400" cy="914400"/>
            </a:xfrm>
            <a:prstGeom prst="ellipse">
              <a:avLst/>
            </a:prstGeom>
            <a:gradFill flip="none" rotWithShape="1">
              <a:gsLst>
                <a:gs pos="11000">
                  <a:srgbClr val="E7E728">
                    <a:shade val="30000"/>
                    <a:satMod val="115000"/>
                  </a:srgbClr>
                </a:gs>
                <a:gs pos="50000">
                  <a:srgbClr val="E7E728">
                    <a:shade val="67500"/>
                    <a:satMod val="115000"/>
                  </a:srgbClr>
                </a:gs>
                <a:gs pos="85000">
                  <a:srgbClr val="E7E728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384103" y="2834662"/>
              <a:ext cx="737681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nl-NL" sz="6600" dirty="0"/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698099" y="1453273"/>
              <a:ext cx="73768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nl-NL" sz="4800" dirty="0"/>
            </a:p>
          </p:txBody>
        </p:sp>
        <p:sp>
          <p:nvSpPr>
            <p:cNvPr id="35" name="Tekstvak 34"/>
            <p:cNvSpPr txBox="1"/>
            <p:nvPr/>
          </p:nvSpPr>
          <p:spPr>
            <a:xfrm>
              <a:off x="6270638" y="1453274"/>
              <a:ext cx="73768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nl-NL" sz="4800" dirty="0"/>
            </a:p>
          </p:txBody>
        </p:sp>
      </p:grpSp>
      <p:sp>
        <p:nvSpPr>
          <p:cNvPr id="50" name="Rechthoek 49">
            <a:extLst>
              <a:ext uri="{FF2B5EF4-FFF2-40B4-BE49-F238E27FC236}">
                <a16:creationId xmlns:a16="http://schemas.microsoft.com/office/drawing/2014/main" id="{AE7E10C7-42C8-45B4-97CA-3C473907FE9B}"/>
              </a:ext>
            </a:extLst>
          </p:cNvPr>
          <p:cNvSpPr/>
          <p:nvPr/>
        </p:nvSpPr>
        <p:spPr>
          <a:xfrm>
            <a:off x="517902" y="360457"/>
            <a:ext cx="5992025" cy="63094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/>
              <a:t>Omringingsgetal 3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5400" dirty="0"/>
          </a:p>
          <a:p>
            <a:endParaRPr lang="nl-NL" sz="3600" dirty="0"/>
          </a:p>
          <a:p>
            <a:r>
              <a:rPr lang="nl-NL" sz="2800" dirty="0"/>
              <a:t>  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nl-NL" sz="2800" dirty="0"/>
              <a:t>hoek ongeveer 120</a:t>
            </a:r>
            <a:r>
              <a:rPr lang="nl-NL" sz="2800" baseline="36000" dirty="0"/>
              <a:t>0</a:t>
            </a:r>
            <a:endParaRPr lang="nl-NL" sz="2800" dirty="0"/>
          </a:p>
          <a:p>
            <a:pPr marL="179388" indent="-179388">
              <a:buFont typeface="Arial" panose="020B0604020202020204" pitchFamily="34" charset="0"/>
              <a:buChar char="•"/>
            </a:pPr>
            <a:endParaRPr lang="nl-NL" sz="1000" dirty="0"/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nl-NL" sz="2800" dirty="0"/>
              <a:t>(vlak molecuul)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endParaRPr lang="nl-NL" sz="2800" dirty="0"/>
          </a:p>
          <a:p>
            <a:r>
              <a:rPr lang="nl-NL" sz="2800" dirty="0">
                <a:solidFill>
                  <a:srgbClr val="FF0000"/>
                </a:solidFill>
              </a:rPr>
              <a:t>De twee bindingen en het niet-bindend </a:t>
            </a:r>
          </a:p>
          <a:p>
            <a:r>
              <a:rPr lang="nl-NL" sz="2800" dirty="0">
                <a:solidFill>
                  <a:srgbClr val="FF0000"/>
                </a:solidFill>
              </a:rPr>
              <a:t>elektronenpaar  staan dan zo ver</a:t>
            </a:r>
          </a:p>
          <a:p>
            <a:r>
              <a:rPr lang="nl-NL" sz="2800" dirty="0">
                <a:solidFill>
                  <a:srgbClr val="FF0000"/>
                </a:solidFill>
              </a:rPr>
              <a:t>mogelijk van elkaar af.</a:t>
            </a:r>
          </a:p>
        </p:txBody>
      </p:sp>
      <p:grpSp>
        <p:nvGrpSpPr>
          <p:cNvPr id="52" name="Groep 51">
            <a:extLst>
              <a:ext uri="{FF2B5EF4-FFF2-40B4-BE49-F238E27FC236}">
                <a16:creationId xmlns:a16="http://schemas.microsoft.com/office/drawing/2014/main" id="{5C43DBC0-BD71-4C8D-BBEC-C14C19902091}"/>
              </a:ext>
            </a:extLst>
          </p:cNvPr>
          <p:cNvGrpSpPr>
            <a:grpSpLocks noChangeAspect="1"/>
          </p:cNvGrpSpPr>
          <p:nvPr/>
        </p:nvGrpSpPr>
        <p:grpSpPr>
          <a:xfrm rot="18343321">
            <a:off x="6921430" y="1231662"/>
            <a:ext cx="268262" cy="337536"/>
            <a:chOff x="4127383" y="1382854"/>
            <a:chExt cx="336958" cy="415955"/>
          </a:xfrm>
        </p:grpSpPr>
        <p:sp>
          <p:nvSpPr>
            <p:cNvPr id="53" name="Ovaal 52">
              <a:extLst>
                <a:ext uri="{FF2B5EF4-FFF2-40B4-BE49-F238E27FC236}">
                  <a16:creationId xmlns:a16="http://schemas.microsoft.com/office/drawing/2014/main" id="{316BD4F9-BC7D-4219-ADB0-104D20627F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4" name="Ovaal 53">
              <a:extLst>
                <a:ext uri="{FF2B5EF4-FFF2-40B4-BE49-F238E27FC236}">
                  <a16:creationId xmlns:a16="http://schemas.microsoft.com/office/drawing/2014/main" id="{4B507862-0C3D-44A3-BE05-558EA2DB5F5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3198970980"/>
      </p:ext>
    </p:extLst>
  </p:cSld>
  <p:clrMapOvr>
    <a:masterClrMapping/>
  </p:clrMapOvr>
  <p:transition spd="slow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517902" y="360457"/>
            <a:ext cx="3587072" cy="39703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/>
              <a:t>Omringingsgetal 3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</p:txBody>
      </p:sp>
      <p:grpSp>
        <p:nvGrpSpPr>
          <p:cNvPr id="4" name="Groep 3"/>
          <p:cNvGrpSpPr/>
          <p:nvPr/>
        </p:nvGrpSpPr>
        <p:grpSpPr>
          <a:xfrm>
            <a:off x="920388" y="1524155"/>
            <a:ext cx="3636429" cy="1980920"/>
            <a:chOff x="920388" y="1524155"/>
            <a:chExt cx="3636429" cy="1980920"/>
          </a:xfrm>
        </p:grpSpPr>
        <p:grpSp>
          <p:nvGrpSpPr>
            <p:cNvPr id="2" name="Groep 1"/>
            <p:cNvGrpSpPr/>
            <p:nvPr/>
          </p:nvGrpSpPr>
          <p:grpSpPr>
            <a:xfrm>
              <a:off x="920388" y="1524155"/>
              <a:ext cx="3636429" cy="1980920"/>
              <a:chOff x="920388" y="1524155"/>
              <a:chExt cx="3636429" cy="1980920"/>
            </a:xfrm>
          </p:grpSpPr>
          <p:pic>
            <p:nvPicPr>
              <p:cNvPr id="13" name="Afbeelding 1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33362" y="1757125"/>
                <a:ext cx="3322437" cy="1565174"/>
              </a:xfrm>
              <a:prstGeom prst="rect">
                <a:avLst/>
              </a:prstGeom>
            </p:spPr>
          </p:pic>
          <p:grpSp>
            <p:nvGrpSpPr>
              <p:cNvPr id="17" name="Groep 16"/>
              <p:cNvGrpSpPr>
                <a:grpSpLocks noChangeAspect="1"/>
              </p:cNvGrpSpPr>
              <p:nvPr/>
            </p:nvGrpSpPr>
            <p:grpSpPr>
              <a:xfrm rot="1588912">
                <a:off x="4288555" y="2673457"/>
                <a:ext cx="268262" cy="337536"/>
                <a:chOff x="4127383" y="1382854"/>
                <a:chExt cx="336958" cy="415955"/>
              </a:xfrm>
            </p:grpSpPr>
            <p:sp>
              <p:nvSpPr>
                <p:cNvPr id="18" name="Ovaal 17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19" name="Ovaal 18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29" name="Groep 28"/>
              <p:cNvGrpSpPr>
                <a:grpSpLocks noChangeAspect="1"/>
              </p:cNvGrpSpPr>
              <p:nvPr/>
            </p:nvGrpSpPr>
            <p:grpSpPr>
              <a:xfrm rot="7405086">
                <a:off x="3848068" y="3202176"/>
                <a:ext cx="268262" cy="337536"/>
                <a:chOff x="4127383" y="1382854"/>
                <a:chExt cx="336958" cy="415955"/>
              </a:xfrm>
            </p:grpSpPr>
            <p:sp>
              <p:nvSpPr>
                <p:cNvPr id="30" name="Ovaal 29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31" name="Ovaal 30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32" name="Groep 31"/>
              <p:cNvGrpSpPr>
                <a:grpSpLocks noChangeAspect="1"/>
              </p:cNvGrpSpPr>
              <p:nvPr/>
            </p:nvGrpSpPr>
            <p:grpSpPr>
              <a:xfrm rot="18343321">
                <a:off x="2560449" y="1489518"/>
                <a:ext cx="268262" cy="337536"/>
                <a:chOff x="4127383" y="1382854"/>
                <a:chExt cx="336958" cy="415955"/>
              </a:xfrm>
            </p:grpSpPr>
            <p:sp>
              <p:nvSpPr>
                <p:cNvPr id="33" name="Ovaal 32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34" name="Ovaal 33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36" name="Groep 35"/>
              <p:cNvGrpSpPr>
                <a:grpSpLocks noChangeAspect="1"/>
              </p:cNvGrpSpPr>
              <p:nvPr/>
            </p:nvGrpSpPr>
            <p:grpSpPr>
              <a:xfrm rot="4596570">
                <a:off x="1564771" y="3082799"/>
                <a:ext cx="268262" cy="337536"/>
                <a:chOff x="4127383" y="1382854"/>
                <a:chExt cx="336958" cy="415955"/>
              </a:xfrm>
            </p:grpSpPr>
            <p:sp>
              <p:nvSpPr>
                <p:cNvPr id="37" name="Ovaal 36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38" name="Ovaal 37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39" name="Groep 38"/>
              <p:cNvGrpSpPr>
                <a:grpSpLocks noChangeAspect="1"/>
              </p:cNvGrpSpPr>
              <p:nvPr/>
            </p:nvGrpSpPr>
            <p:grpSpPr>
              <a:xfrm rot="4748487">
                <a:off x="955025" y="2433168"/>
                <a:ext cx="268262" cy="337536"/>
                <a:chOff x="4127383" y="1382854"/>
                <a:chExt cx="336958" cy="415955"/>
              </a:xfrm>
            </p:grpSpPr>
            <p:sp>
              <p:nvSpPr>
                <p:cNvPr id="40" name="Ovaal 39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41" name="Ovaal 40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42" name="Groep 41"/>
              <p:cNvGrpSpPr>
                <a:grpSpLocks noChangeAspect="1"/>
              </p:cNvGrpSpPr>
              <p:nvPr/>
            </p:nvGrpSpPr>
            <p:grpSpPr>
              <a:xfrm rot="10290165">
                <a:off x="921607" y="3089278"/>
                <a:ext cx="268262" cy="337536"/>
                <a:chOff x="4127383" y="1382854"/>
                <a:chExt cx="336958" cy="415955"/>
              </a:xfrm>
            </p:grpSpPr>
            <p:sp>
              <p:nvSpPr>
                <p:cNvPr id="43" name="Ovaal 42"/>
                <p:cNvSpPr>
                  <a:spLocks noChangeAspect="1"/>
                </p:cNvSpPr>
                <p:nvPr/>
              </p:nvSpPr>
              <p:spPr>
                <a:xfrm>
                  <a:off x="4127383" y="138285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44" name="Ovaal 43"/>
                <p:cNvSpPr>
                  <a:spLocks noChangeAspect="1"/>
                </p:cNvSpPr>
                <p:nvPr/>
              </p:nvSpPr>
              <p:spPr>
                <a:xfrm>
                  <a:off x="4338506" y="1672974"/>
                  <a:ext cx="125835" cy="12583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</p:grpSp>
        <p:sp>
          <p:nvSpPr>
            <p:cNvPr id="46" name="Rechthoek 45"/>
            <p:cNvSpPr/>
            <p:nvPr/>
          </p:nvSpPr>
          <p:spPr>
            <a:xfrm rot="19863234">
              <a:off x="1619317" y="2268318"/>
              <a:ext cx="760609" cy="23699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24" name="Groep 23"/>
          <p:cNvGrpSpPr/>
          <p:nvPr/>
        </p:nvGrpSpPr>
        <p:grpSpPr>
          <a:xfrm flipH="1" flipV="1">
            <a:off x="5485528" y="1574257"/>
            <a:ext cx="3426938" cy="2685535"/>
            <a:chOff x="1924572" y="-208326"/>
            <a:chExt cx="5208167" cy="4203583"/>
          </a:xfrm>
        </p:grpSpPr>
        <p:grpSp>
          <p:nvGrpSpPr>
            <p:cNvPr id="25" name="Groep 24"/>
            <p:cNvGrpSpPr/>
            <p:nvPr/>
          </p:nvGrpSpPr>
          <p:grpSpPr>
            <a:xfrm rot="1554005">
              <a:off x="1924572" y="-208326"/>
              <a:ext cx="5208167" cy="4203583"/>
              <a:chOff x="1345731" y="135622"/>
              <a:chExt cx="5208167" cy="4203583"/>
            </a:xfrm>
          </p:grpSpPr>
          <p:pic>
            <p:nvPicPr>
              <p:cNvPr id="45" name="Afbeelding 44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27880" b="41060"/>
              <a:stretch/>
            </p:blipFill>
            <p:spPr>
              <a:xfrm>
                <a:off x="1345731" y="135622"/>
                <a:ext cx="4946009" cy="4042095"/>
              </a:xfrm>
              <a:prstGeom prst="rect">
                <a:avLst/>
              </a:prstGeom>
            </p:spPr>
          </p:pic>
          <p:sp>
            <p:nvSpPr>
              <p:cNvPr id="47" name="Maan 46"/>
              <p:cNvSpPr/>
              <p:nvPr/>
            </p:nvSpPr>
            <p:spPr>
              <a:xfrm rot="18217682">
                <a:off x="4185044" y="3653405"/>
                <a:ext cx="457200" cy="914400"/>
              </a:xfrm>
              <a:prstGeom prst="moon">
                <a:avLst>
                  <a:gd name="adj" fmla="val 56426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8" name="Maan 47"/>
              <p:cNvSpPr/>
              <p:nvPr/>
            </p:nvSpPr>
            <p:spPr>
              <a:xfrm rot="12485251">
                <a:off x="5112000" y="3413320"/>
                <a:ext cx="457200" cy="914400"/>
              </a:xfrm>
              <a:prstGeom prst="moon">
                <a:avLst>
                  <a:gd name="adj" fmla="val 55497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9" name="Maan 48"/>
              <p:cNvSpPr/>
              <p:nvPr/>
            </p:nvSpPr>
            <p:spPr>
              <a:xfrm rot="11100394">
                <a:off x="6096698" y="995464"/>
                <a:ext cx="457200" cy="914400"/>
              </a:xfrm>
              <a:prstGeom prst="moon">
                <a:avLst>
                  <a:gd name="adj" fmla="val 56426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1" name="Rond hoek zelfde zijde rechthoek 50"/>
              <p:cNvSpPr/>
              <p:nvPr/>
            </p:nvSpPr>
            <p:spPr>
              <a:xfrm>
                <a:off x="5377339" y="3720517"/>
                <a:ext cx="981515" cy="515923"/>
              </a:xfrm>
              <a:prstGeom prst="round2Same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26" name="Ovaal 25"/>
            <p:cNvSpPr/>
            <p:nvPr/>
          </p:nvSpPr>
          <p:spPr>
            <a:xfrm>
              <a:off x="4084900" y="3074126"/>
              <a:ext cx="914400" cy="914400"/>
            </a:xfrm>
            <a:prstGeom prst="ellipse">
              <a:avLst/>
            </a:prstGeom>
            <a:gradFill flip="none" rotWithShape="1">
              <a:gsLst>
                <a:gs pos="11000">
                  <a:srgbClr val="E7E728">
                    <a:shade val="30000"/>
                    <a:satMod val="115000"/>
                  </a:srgbClr>
                </a:gs>
                <a:gs pos="50000">
                  <a:srgbClr val="E7E728">
                    <a:shade val="67500"/>
                    <a:satMod val="115000"/>
                  </a:srgbClr>
                </a:gs>
                <a:gs pos="85000">
                  <a:srgbClr val="E7E728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384103" y="2834662"/>
              <a:ext cx="737681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nl-NL" sz="6600" dirty="0"/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698099" y="1453273"/>
              <a:ext cx="73768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nl-NL" sz="4800" dirty="0"/>
            </a:p>
          </p:txBody>
        </p:sp>
        <p:sp>
          <p:nvSpPr>
            <p:cNvPr id="35" name="Tekstvak 34"/>
            <p:cNvSpPr txBox="1"/>
            <p:nvPr/>
          </p:nvSpPr>
          <p:spPr>
            <a:xfrm>
              <a:off x="6270638" y="1453274"/>
              <a:ext cx="73768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nl-NL" sz="4800" dirty="0"/>
            </a:p>
          </p:txBody>
        </p:sp>
      </p:grpSp>
      <p:sp>
        <p:nvSpPr>
          <p:cNvPr id="50" name="Rechthoek 49">
            <a:extLst>
              <a:ext uri="{FF2B5EF4-FFF2-40B4-BE49-F238E27FC236}">
                <a16:creationId xmlns:a16="http://schemas.microsoft.com/office/drawing/2014/main" id="{AE7E10C7-42C8-45B4-97CA-3C473907FE9B}"/>
              </a:ext>
            </a:extLst>
          </p:cNvPr>
          <p:cNvSpPr/>
          <p:nvPr/>
        </p:nvSpPr>
        <p:spPr>
          <a:xfrm>
            <a:off x="517902" y="360457"/>
            <a:ext cx="5992025" cy="63094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/>
              <a:t>Omringingsgetal 3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5400" dirty="0"/>
          </a:p>
          <a:p>
            <a:endParaRPr lang="nl-NL" sz="3600" dirty="0"/>
          </a:p>
          <a:p>
            <a:r>
              <a:rPr lang="nl-NL" sz="2800" dirty="0"/>
              <a:t>  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nl-NL" sz="2800" dirty="0"/>
              <a:t>hoek ongeveer 120</a:t>
            </a:r>
            <a:r>
              <a:rPr lang="nl-NL" sz="2800" baseline="36000" dirty="0"/>
              <a:t>0</a:t>
            </a:r>
            <a:endParaRPr lang="nl-NL" sz="2800" dirty="0"/>
          </a:p>
          <a:p>
            <a:pPr marL="179388" indent="-179388">
              <a:buFont typeface="Arial" panose="020B0604020202020204" pitchFamily="34" charset="0"/>
              <a:buChar char="•"/>
            </a:pPr>
            <a:endParaRPr lang="nl-NL" sz="1000" dirty="0"/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nl-NL" sz="2800" dirty="0"/>
              <a:t>(vlak molecuul)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endParaRPr lang="nl-NL" sz="2800" dirty="0"/>
          </a:p>
          <a:p>
            <a:r>
              <a:rPr lang="nl-NL" sz="2800" dirty="0"/>
              <a:t>De twee bindingen en het niet-bindend </a:t>
            </a:r>
          </a:p>
          <a:p>
            <a:r>
              <a:rPr lang="nl-NL" sz="2800" dirty="0"/>
              <a:t>elektronenpaar  staan dan zo ver</a:t>
            </a:r>
          </a:p>
          <a:p>
            <a:r>
              <a:rPr lang="nl-NL" sz="2800" dirty="0"/>
              <a:t>mogelijk van elkaar af.</a:t>
            </a:r>
          </a:p>
        </p:txBody>
      </p:sp>
      <p:grpSp>
        <p:nvGrpSpPr>
          <p:cNvPr id="52" name="Groep 51">
            <a:extLst>
              <a:ext uri="{FF2B5EF4-FFF2-40B4-BE49-F238E27FC236}">
                <a16:creationId xmlns:a16="http://schemas.microsoft.com/office/drawing/2014/main" id="{5C43DBC0-BD71-4C8D-BBEC-C14C19902091}"/>
              </a:ext>
            </a:extLst>
          </p:cNvPr>
          <p:cNvGrpSpPr>
            <a:grpSpLocks noChangeAspect="1"/>
          </p:cNvGrpSpPr>
          <p:nvPr/>
        </p:nvGrpSpPr>
        <p:grpSpPr>
          <a:xfrm rot="18343321">
            <a:off x="6921430" y="1231662"/>
            <a:ext cx="268262" cy="337536"/>
            <a:chOff x="4127383" y="1382854"/>
            <a:chExt cx="336958" cy="415955"/>
          </a:xfrm>
        </p:grpSpPr>
        <p:sp>
          <p:nvSpPr>
            <p:cNvPr id="53" name="Ovaal 52">
              <a:extLst>
                <a:ext uri="{FF2B5EF4-FFF2-40B4-BE49-F238E27FC236}">
                  <a16:creationId xmlns:a16="http://schemas.microsoft.com/office/drawing/2014/main" id="{316BD4F9-BC7D-4219-ADB0-104D20627F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4" name="Ovaal 53">
              <a:extLst>
                <a:ext uri="{FF2B5EF4-FFF2-40B4-BE49-F238E27FC236}">
                  <a16:creationId xmlns:a16="http://schemas.microsoft.com/office/drawing/2014/main" id="{4B507862-0C3D-44A3-BE05-558EA2DB5F5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55" name="Rechthoek 54">
            <a:extLst>
              <a:ext uri="{FF2B5EF4-FFF2-40B4-BE49-F238E27FC236}">
                <a16:creationId xmlns:a16="http://schemas.microsoft.com/office/drawing/2014/main" id="{253C4885-00DB-4FD6-8F06-EF9F4ECA37BB}"/>
              </a:ext>
            </a:extLst>
          </p:cNvPr>
          <p:cNvSpPr/>
          <p:nvPr/>
        </p:nvSpPr>
        <p:spPr>
          <a:xfrm>
            <a:off x="6458138" y="2980984"/>
            <a:ext cx="11272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solidFill>
                  <a:srgbClr val="FF0000"/>
                </a:solidFill>
              </a:rPr>
              <a:t>119,5</a:t>
            </a:r>
            <a:r>
              <a:rPr lang="nl-NL" sz="2800" baseline="36000" dirty="0">
                <a:solidFill>
                  <a:srgbClr val="FF0000"/>
                </a:solidFill>
              </a:rPr>
              <a:t>0</a:t>
            </a:r>
            <a:endParaRPr lang="nl-NL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741912"/>
      </p:ext>
    </p:extLst>
  </p:cSld>
  <p:clrMapOvr>
    <a:masterClrMapping/>
  </p:clrMapOvr>
  <p:transition spd="slow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ep 24"/>
          <p:cNvGrpSpPr/>
          <p:nvPr/>
        </p:nvGrpSpPr>
        <p:grpSpPr>
          <a:xfrm>
            <a:off x="639701" y="1206343"/>
            <a:ext cx="6414815" cy="5098487"/>
            <a:chOff x="639701" y="1206343"/>
            <a:chExt cx="6414815" cy="5098487"/>
          </a:xfrm>
        </p:grpSpPr>
        <p:pic>
          <p:nvPicPr>
            <p:cNvPr id="26" name="Afbeelding 2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092" r="11323"/>
            <a:stretch/>
          </p:blipFill>
          <p:spPr>
            <a:xfrm>
              <a:off x="1216404" y="1206343"/>
              <a:ext cx="5079532" cy="5098487"/>
            </a:xfrm>
            <a:prstGeom prst="rect">
              <a:avLst/>
            </a:prstGeom>
          </p:spPr>
        </p:pic>
        <p:grpSp>
          <p:nvGrpSpPr>
            <p:cNvPr id="27" name="Groep 26"/>
            <p:cNvGrpSpPr/>
            <p:nvPr/>
          </p:nvGrpSpPr>
          <p:grpSpPr>
            <a:xfrm rot="2030791">
              <a:off x="4305444" y="1766292"/>
              <a:ext cx="336958" cy="415955"/>
              <a:chOff x="4127383" y="1382854"/>
              <a:chExt cx="336958" cy="415955"/>
            </a:xfrm>
          </p:grpSpPr>
          <p:sp>
            <p:nvSpPr>
              <p:cNvPr id="71" name="Ovaal 70"/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2" name="Ovaal 71"/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28" name="Groep 27"/>
            <p:cNvGrpSpPr/>
            <p:nvPr/>
          </p:nvGrpSpPr>
          <p:grpSpPr>
            <a:xfrm rot="18908202">
              <a:off x="2871616" y="1795575"/>
              <a:ext cx="370826" cy="371996"/>
              <a:chOff x="3047688" y="1395626"/>
              <a:chExt cx="370826" cy="371996"/>
            </a:xfrm>
          </p:grpSpPr>
          <p:sp>
            <p:nvSpPr>
              <p:cNvPr id="69" name="Ovaal 68"/>
              <p:cNvSpPr>
                <a:spLocks noChangeAspect="1"/>
              </p:cNvSpPr>
              <p:nvPr/>
            </p:nvSpPr>
            <p:spPr>
              <a:xfrm>
                <a:off x="3047688" y="1641787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0" name="Ovaal 69"/>
              <p:cNvSpPr>
                <a:spLocks noChangeAspect="1"/>
              </p:cNvSpPr>
              <p:nvPr/>
            </p:nvSpPr>
            <p:spPr>
              <a:xfrm>
                <a:off x="3292679" y="1395626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35" name="Groep 34"/>
            <p:cNvGrpSpPr/>
            <p:nvPr/>
          </p:nvGrpSpPr>
          <p:grpSpPr>
            <a:xfrm rot="20190232">
              <a:off x="5210962" y="5838949"/>
              <a:ext cx="336958" cy="415955"/>
              <a:chOff x="4127383" y="1382854"/>
              <a:chExt cx="336958" cy="415955"/>
            </a:xfrm>
          </p:grpSpPr>
          <p:sp>
            <p:nvSpPr>
              <p:cNvPr id="67" name="Ovaal 66"/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8" name="Ovaal 67"/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45" name="Groep 44"/>
            <p:cNvGrpSpPr/>
            <p:nvPr/>
          </p:nvGrpSpPr>
          <p:grpSpPr>
            <a:xfrm rot="20190232">
              <a:off x="5913335" y="4723212"/>
              <a:ext cx="336958" cy="415955"/>
              <a:chOff x="4127383" y="1382854"/>
              <a:chExt cx="336958" cy="415955"/>
            </a:xfrm>
          </p:grpSpPr>
          <p:sp>
            <p:nvSpPr>
              <p:cNvPr id="65" name="Ovaal 64"/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6" name="Ovaal 65"/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47" name="Groep 46"/>
            <p:cNvGrpSpPr/>
            <p:nvPr/>
          </p:nvGrpSpPr>
          <p:grpSpPr>
            <a:xfrm rot="14593580">
              <a:off x="6205415" y="5603007"/>
              <a:ext cx="336958" cy="415955"/>
              <a:chOff x="4127383" y="1382854"/>
              <a:chExt cx="336958" cy="415955"/>
            </a:xfrm>
          </p:grpSpPr>
          <p:sp>
            <p:nvSpPr>
              <p:cNvPr id="63" name="Ovaal 62"/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4" name="Ovaal 63"/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48" name="Groep 47"/>
            <p:cNvGrpSpPr/>
            <p:nvPr/>
          </p:nvGrpSpPr>
          <p:grpSpPr>
            <a:xfrm rot="16370446">
              <a:off x="1987814" y="5856660"/>
              <a:ext cx="336958" cy="415955"/>
              <a:chOff x="4127383" y="1382854"/>
              <a:chExt cx="336958" cy="415955"/>
            </a:xfrm>
          </p:grpSpPr>
          <p:sp>
            <p:nvSpPr>
              <p:cNvPr id="61" name="Ovaal 60"/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2" name="Ovaal 61"/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49" name="Groep 48"/>
            <p:cNvGrpSpPr/>
            <p:nvPr/>
          </p:nvGrpSpPr>
          <p:grpSpPr>
            <a:xfrm rot="16531138">
              <a:off x="1271143" y="4731373"/>
              <a:ext cx="336958" cy="415955"/>
              <a:chOff x="4127383" y="1382854"/>
              <a:chExt cx="336958" cy="415955"/>
            </a:xfrm>
          </p:grpSpPr>
          <p:sp>
            <p:nvSpPr>
              <p:cNvPr id="59" name="Ovaal 58"/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0" name="Ovaal 59"/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50" name="Groep 49"/>
            <p:cNvGrpSpPr/>
            <p:nvPr/>
          </p:nvGrpSpPr>
          <p:grpSpPr>
            <a:xfrm rot="153384">
              <a:off x="1024619" y="5683656"/>
              <a:ext cx="336958" cy="415955"/>
              <a:chOff x="4127383" y="1382854"/>
              <a:chExt cx="336958" cy="415955"/>
            </a:xfrm>
          </p:grpSpPr>
          <p:sp>
            <p:nvSpPr>
              <p:cNvPr id="57" name="Ovaal 56"/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8" name="Ovaal 57"/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51" name="Groep 50"/>
            <p:cNvGrpSpPr/>
            <p:nvPr/>
          </p:nvGrpSpPr>
          <p:grpSpPr>
            <a:xfrm>
              <a:off x="6600106" y="4552347"/>
              <a:ext cx="454410" cy="454410"/>
              <a:chOff x="6600106" y="4552347"/>
              <a:chExt cx="454410" cy="454410"/>
            </a:xfrm>
          </p:grpSpPr>
          <p:cxnSp>
            <p:nvCxnSpPr>
              <p:cNvPr id="55" name="Rechte verbindingslijn 54"/>
              <p:cNvCxnSpPr/>
              <p:nvPr/>
            </p:nvCxnSpPr>
            <p:spPr>
              <a:xfrm>
                <a:off x="6692202" y="4779552"/>
                <a:ext cx="271306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Ovaal 55"/>
              <p:cNvSpPr>
                <a:spLocks noChangeAspect="1"/>
              </p:cNvSpPr>
              <p:nvPr/>
            </p:nvSpPr>
            <p:spPr>
              <a:xfrm>
                <a:off x="6600106" y="4552347"/>
                <a:ext cx="454410" cy="454410"/>
              </a:xfrm>
              <a:prstGeom prst="ellipse">
                <a:avLst/>
              </a:pr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52" name="Groep 51"/>
            <p:cNvGrpSpPr/>
            <p:nvPr/>
          </p:nvGrpSpPr>
          <p:grpSpPr>
            <a:xfrm>
              <a:off x="639701" y="4567726"/>
              <a:ext cx="454410" cy="454410"/>
              <a:chOff x="6600106" y="4552347"/>
              <a:chExt cx="454410" cy="454410"/>
            </a:xfrm>
          </p:grpSpPr>
          <p:cxnSp>
            <p:nvCxnSpPr>
              <p:cNvPr id="53" name="Rechte verbindingslijn 52"/>
              <p:cNvCxnSpPr/>
              <p:nvPr/>
            </p:nvCxnSpPr>
            <p:spPr>
              <a:xfrm>
                <a:off x="6692202" y="4779552"/>
                <a:ext cx="271306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Ovaal 53"/>
              <p:cNvSpPr>
                <a:spLocks noChangeAspect="1"/>
              </p:cNvSpPr>
              <p:nvPr/>
            </p:nvSpPr>
            <p:spPr>
              <a:xfrm>
                <a:off x="6600106" y="4552347"/>
                <a:ext cx="454410" cy="454410"/>
              </a:xfrm>
              <a:prstGeom prst="ellipse">
                <a:avLst/>
              </a:pr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</p:grpSp>
      <p:sp>
        <p:nvSpPr>
          <p:cNvPr id="3" name="Rechthoek 2"/>
          <p:cNvSpPr/>
          <p:nvPr/>
        </p:nvSpPr>
        <p:spPr>
          <a:xfrm>
            <a:off x="517902" y="360457"/>
            <a:ext cx="8468087" cy="67403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/>
              <a:t>Omringingsgetal 3                 </a:t>
            </a:r>
            <a:r>
              <a:rPr lang="nl-NL" sz="3600" dirty="0">
                <a:solidFill>
                  <a:srgbClr val="FF0000"/>
                </a:solidFill>
              </a:rPr>
              <a:t>Carbonaation  </a:t>
            </a:r>
            <a:r>
              <a:rPr lang="nl-NL" sz="3600" dirty="0"/>
              <a:t>    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r>
              <a:rPr lang="nl-NL" sz="3600" dirty="0"/>
              <a:t>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346662400"/>
      </p:ext>
    </p:extLst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092" r="11323"/>
          <a:stretch/>
        </p:blipFill>
        <p:spPr>
          <a:xfrm>
            <a:off x="1216404" y="1206343"/>
            <a:ext cx="5079532" cy="5098487"/>
          </a:xfrm>
          <a:prstGeom prst="rect">
            <a:avLst/>
          </a:prstGeom>
        </p:spPr>
      </p:pic>
      <p:sp>
        <p:nvSpPr>
          <p:cNvPr id="11" name="Tekstvak 10"/>
          <p:cNvSpPr txBox="1"/>
          <p:nvPr/>
        </p:nvSpPr>
        <p:spPr>
          <a:xfrm>
            <a:off x="5494789" y="123671"/>
            <a:ext cx="380860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405188" algn="l"/>
                <a:tab pos="3498850" algn="l"/>
              </a:tabLst>
            </a:pPr>
            <a:endParaRPr lang="nl-NL" dirty="0">
              <a:sym typeface="Wingdings" panose="05000000000000000000" pitchFamily="2" charset="2"/>
            </a:endParaRPr>
          </a:p>
          <a:p>
            <a:pPr>
              <a:tabLst>
                <a:tab pos="3405188" algn="l"/>
                <a:tab pos="3498850" algn="l"/>
              </a:tabLst>
            </a:pPr>
            <a:endParaRPr lang="nl-NL" dirty="0">
              <a:sym typeface="Wingdings" panose="05000000000000000000" pitchFamily="2" charset="2"/>
            </a:endParaRPr>
          </a:p>
          <a:p>
            <a:pPr>
              <a:tabLst>
                <a:tab pos="3405188" algn="l"/>
                <a:tab pos="3498850" algn="l"/>
              </a:tabLst>
            </a:pPr>
            <a:endParaRPr lang="nl-NL" dirty="0">
              <a:sym typeface="Wingdings" panose="05000000000000000000" pitchFamily="2" charset="2"/>
            </a:endParaRPr>
          </a:p>
          <a:p>
            <a:pPr>
              <a:tabLst>
                <a:tab pos="3405188" algn="l"/>
                <a:tab pos="3498850" algn="l"/>
              </a:tabLst>
            </a:pPr>
            <a:endParaRPr lang="nl-NL" dirty="0">
              <a:sym typeface="Wingdings" panose="05000000000000000000" pitchFamily="2" charset="2"/>
            </a:endParaRPr>
          </a:p>
          <a:p>
            <a:pPr>
              <a:tabLst>
                <a:tab pos="3405188" algn="l"/>
                <a:tab pos="3498850" algn="l"/>
              </a:tabLst>
            </a:pPr>
            <a:endParaRPr lang="nl-NL" dirty="0">
              <a:sym typeface="Wingdings" panose="05000000000000000000" pitchFamily="2" charset="2"/>
            </a:endParaRPr>
          </a:p>
          <a:p>
            <a:pPr>
              <a:tabLst>
                <a:tab pos="3405188" algn="l"/>
                <a:tab pos="3498850" algn="l"/>
              </a:tabLst>
            </a:pPr>
            <a:endParaRPr lang="nl-NL" dirty="0">
              <a:sym typeface="Wingdings" panose="05000000000000000000" pitchFamily="2" charset="2"/>
            </a:endParaRPr>
          </a:p>
          <a:p>
            <a:pPr>
              <a:tabLst>
                <a:tab pos="3405188" algn="l"/>
                <a:tab pos="3498850" algn="l"/>
              </a:tabLst>
            </a:pPr>
            <a:endParaRPr lang="nl-NL" dirty="0">
              <a:sym typeface="Wingdings" panose="05000000000000000000" pitchFamily="2" charset="2"/>
            </a:endParaRPr>
          </a:p>
          <a:p>
            <a:pPr>
              <a:tabLst>
                <a:tab pos="3405188" algn="l"/>
                <a:tab pos="3498850" algn="l"/>
              </a:tabLst>
            </a:pPr>
            <a:r>
              <a:rPr lang="nl-NL" dirty="0">
                <a:sym typeface="Wingdings" panose="05000000000000000000" pitchFamily="2" charset="2"/>
              </a:rPr>
              <a:t>	</a:t>
            </a:r>
          </a:p>
          <a:p>
            <a:pPr marL="342900" indent="-342900">
              <a:buAutoNum type="arabicPeriod" startAt="3"/>
            </a:pPr>
            <a:endParaRPr lang="nl-NL" dirty="0"/>
          </a:p>
        </p:txBody>
      </p:sp>
      <p:grpSp>
        <p:nvGrpSpPr>
          <p:cNvPr id="3" name="Groep 2"/>
          <p:cNvGrpSpPr/>
          <p:nvPr/>
        </p:nvGrpSpPr>
        <p:grpSpPr>
          <a:xfrm rot="2030791">
            <a:off x="4305444" y="1766292"/>
            <a:ext cx="336958" cy="415955"/>
            <a:chOff x="4127383" y="1382854"/>
            <a:chExt cx="336958" cy="415955"/>
          </a:xfrm>
        </p:grpSpPr>
        <p:sp>
          <p:nvSpPr>
            <p:cNvPr id="2" name="Ovaal 1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" name="Ovaal 6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4" name="Groep 3"/>
          <p:cNvGrpSpPr/>
          <p:nvPr/>
        </p:nvGrpSpPr>
        <p:grpSpPr>
          <a:xfrm rot="18908202">
            <a:off x="2871616" y="1795575"/>
            <a:ext cx="370826" cy="371996"/>
            <a:chOff x="3047688" y="1395626"/>
            <a:chExt cx="370826" cy="371996"/>
          </a:xfrm>
        </p:grpSpPr>
        <p:sp>
          <p:nvSpPr>
            <p:cNvPr id="8" name="Ovaal 7"/>
            <p:cNvSpPr>
              <a:spLocks noChangeAspect="1"/>
            </p:cNvSpPr>
            <p:nvPr/>
          </p:nvSpPr>
          <p:spPr>
            <a:xfrm>
              <a:off x="3047688" y="1641787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Ovaal 8"/>
            <p:cNvSpPr>
              <a:spLocks noChangeAspect="1"/>
            </p:cNvSpPr>
            <p:nvPr/>
          </p:nvSpPr>
          <p:spPr>
            <a:xfrm>
              <a:off x="3292679" y="1395626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2" name="Groep 11"/>
          <p:cNvGrpSpPr/>
          <p:nvPr/>
        </p:nvGrpSpPr>
        <p:grpSpPr>
          <a:xfrm rot="20190232">
            <a:off x="5264200" y="5824375"/>
            <a:ext cx="336958" cy="415955"/>
            <a:chOff x="4127383" y="1382854"/>
            <a:chExt cx="336958" cy="415955"/>
          </a:xfrm>
        </p:grpSpPr>
        <p:sp>
          <p:nvSpPr>
            <p:cNvPr id="13" name="Ovaal 12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Ovaal 13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5" name="Groep 14"/>
          <p:cNvGrpSpPr/>
          <p:nvPr/>
        </p:nvGrpSpPr>
        <p:grpSpPr>
          <a:xfrm rot="20190232">
            <a:off x="5913335" y="4723212"/>
            <a:ext cx="336958" cy="415955"/>
            <a:chOff x="4127383" y="1382854"/>
            <a:chExt cx="336958" cy="415955"/>
          </a:xfrm>
        </p:grpSpPr>
        <p:sp>
          <p:nvSpPr>
            <p:cNvPr id="16" name="Ovaal 15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" name="Ovaal 16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8" name="Groep 17"/>
          <p:cNvGrpSpPr/>
          <p:nvPr/>
        </p:nvGrpSpPr>
        <p:grpSpPr>
          <a:xfrm rot="14593580">
            <a:off x="6205415" y="5603007"/>
            <a:ext cx="336958" cy="415955"/>
            <a:chOff x="4127383" y="1382854"/>
            <a:chExt cx="336958" cy="415955"/>
          </a:xfrm>
        </p:grpSpPr>
        <p:sp>
          <p:nvSpPr>
            <p:cNvPr id="19" name="Ovaal 18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Ovaal 19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21" name="Groep 20"/>
          <p:cNvGrpSpPr/>
          <p:nvPr/>
        </p:nvGrpSpPr>
        <p:grpSpPr>
          <a:xfrm rot="16370446">
            <a:off x="1987814" y="5856660"/>
            <a:ext cx="336958" cy="415955"/>
            <a:chOff x="4127383" y="1382854"/>
            <a:chExt cx="336958" cy="415955"/>
          </a:xfrm>
        </p:grpSpPr>
        <p:sp>
          <p:nvSpPr>
            <p:cNvPr id="22" name="Ovaal 21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24" name="Groep 23"/>
          <p:cNvGrpSpPr/>
          <p:nvPr/>
        </p:nvGrpSpPr>
        <p:grpSpPr>
          <a:xfrm rot="16531138">
            <a:off x="1271143" y="4731373"/>
            <a:ext cx="336958" cy="415955"/>
            <a:chOff x="4127383" y="1382854"/>
            <a:chExt cx="336958" cy="415955"/>
          </a:xfrm>
        </p:grpSpPr>
        <p:sp>
          <p:nvSpPr>
            <p:cNvPr id="25" name="Ovaal 24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27" name="Groep 26"/>
          <p:cNvGrpSpPr/>
          <p:nvPr/>
        </p:nvGrpSpPr>
        <p:grpSpPr>
          <a:xfrm rot="153384">
            <a:off x="1024619" y="5683656"/>
            <a:ext cx="336958" cy="415955"/>
            <a:chOff x="4127383" y="1382854"/>
            <a:chExt cx="336958" cy="415955"/>
          </a:xfrm>
        </p:grpSpPr>
        <p:sp>
          <p:nvSpPr>
            <p:cNvPr id="28" name="Ovaal 27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6" name="Bliksemflits 5"/>
          <p:cNvSpPr/>
          <p:nvPr/>
        </p:nvSpPr>
        <p:spPr>
          <a:xfrm rot="9834292">
            <a:off x="2698512" y="4421882"/>
            <a:ext cx="276836" cy="990049"/>
          </a:xfrm>
          <a:prstGeom prst="lightningBol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Bliksemflits 36"/>
          <p:cNvSpPr/>
          <p:nvPr/>
        </p:nvSpPr>
        <p:spPr>
          <a:xfrm rot="13700083">
            <a:off x="4601116" y="4444326"/>
            <a:ext cx="276836" cy="990049"/>
          </a:xfrm>
          <a:prstGeom prst="lightningBol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8" name="Bliksemflits 37"/>
          <p:cNvSpPr/>
          <p:nvPr/>
        </p:nvSpPr>
        <p:spPr>
          <a:xfrm rot="16589157">
            <a:off x="3617751" y="2739099"/>
            <a:ext cx="276836" cy="990049"/>
          </a:xfrm>
          <a:prstGeom prst="lightningBol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9" name="Tekstvak 38"/>
          <p:cNvSpPr txBox="1"/>
          <p:nvPr/>
        </p:nvSpPr>
        <p:spPr>
          <a:xfrm>
            <a:off x="5033005" y="1567299"/>
            <a:ext cx="433358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Zuurstof: 6 valentie-elektronen.</a:t>
            </a:r>
          </a:p>
          <a:p>
            <a:r>
              <a:rPr lang="nl-NL" sz="2000" dirty="0">
                <a:solidFill>
                  <a:srgbClr val="FF0000"/>
                </a:solidFill>
              </a:rPr>
              <a:t>Hier: 6 elektronen, dus geen lading.</a:t>
            </a:r>
          </a:p>
          <a:p>
            <a:endParaRPr lang="nl-NL" sz="2000" dirty="0"/>
          </a:p>
          <a:p>
            <a:endParaRPr lang="nl-NL" sz="2000" dirty="0"/>
          </a:p>
          <a:p>
            <a:endParaRPr lang="nl-NL" sz="2000" dirty="0"/>
          </a:p>
          <a:p>
            <a:endParaRPr lang="nl-NL" sz="2000" dirty="0"/>
          </a:p>
          <a:p>
            <a:endParaRPr lang="nl-NL" sz="2000" dirty="0"/>
          </a:p>
          <a:p>
            <a:r>
              <a:rPr lang="nl-NL" sz="2000" dirty="0"/>
              <a:t>Koolstof: 4 valentie-elektronen.</a:t>
            </a:r>
          </a:p>
          <a:p>
            <a:r>
              <a:rPr lang="nl-NL" sz="2000" dirty="0">
                <a:solidFill>
                  <a:srgbClr val="FF0000"/>
                </a:solidFill>
              </a:rPr>
              <a:t>Hier: 4 elektronen, dus geen lading.</a:t>
            </a:r>
          </a:p>
        </p:txBody>
      </p:sp>
      <p:sp>
        <p:nvSpPr>
          <p:cNvPr id="40" name="Tekstvak 39"/>
          <p:cNvSpPr txBox="1"/>
          <p:nvPr/>
        </p:nvSpPr>
        <p:spPr>
          <a:xfrm>
            <a:off x="2159450" y="6130000"/>
            <a:ext cx="4860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Zuurstofatomen: 6 valentie-elektronen.</a:t>
            </a:r>
          </a:p>
          <a:p>
            <a:r>
              <a:rPr lang="nl-NL" dirty="0">
                <a:solidFill>
                  <a:srgbClr val="FF0000"/>
                </a:solidFill>
              </a:rPr>
              <a:t>Hier: 7 elektronen, dus de formele lading is 1</a:t>
            </a:r>
            <a:r>
              <a:rPr lang="nl-NL" b="1" baseline="40000" dirty="0">
                <a:solidFill>
                  <a:srgbClr val="FF0000"/>
                </a:solidFill>
              </a:rPr>
              <a:t>-</a:t>
            </a:r>
          </a:p>
        </p:txBody>
      </p:sp>
      <p:grpSp>
        <p:nvGrpSpPr>
          <p:cNvPr id="30" name="Groep 29">
            <a:extLst>
              <a:ext uri="{FF2B5EF4-FFF2-40B4-BE49-F238E27FC236}">
                <a16:creationId xmlns:a16="http://schemas.microsoft.com/office/drawing/2014/main" id="{0E54CA90-EA01-4CAA-8935-6EBCEF25E981}"/>
              </a:ext>
            </a:extLst>
          </p:cNvPr>
          <p:cNvGrpSpPr/>
          <p:nvPr/>
        </p:nvGrpSpPr>
        <p:grpSpPr>
          <a:xfrm>
            <a:off x="3525269" y="2965177"/>
            <a:ext cx="475776" cy="125835"/>
            <a:chOff x="3525269" y="2965177"/>
            <a:chExt cx="475776" cy="125835"/>
          </a:xfrm>
        </p:grpSpPr>
        <p:sp>
          <p:nvSpPr>
            <p:cNvPr id="35" name="Ovaal 34">
              <a:extLst>
                <a:ext uri="{FF2B5EF4-FFF2-40B4-BE49-F238E27FC236}">
                  <a16:creationId xmlns:a16="http://schemas.microsoft.com/office/drawing/2014/main" id="{82D5C491-8618-4526-A29F-BA206A3588AC}"/>
                </a:ext>
              </a:extLst>
            </p:cNvPr>
            <p:cNvSpPr>
              <a:spLocks noChangeAspect="1"/>
            </p:cNvSpPr>
            <p:nvPr/>
          </p:nvSpPr>
          <p:spPr>
            <a:xfrm rot="2030791">
              <a:off x="3875210" y="2965177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2" name="Ovaal 41">
              <a:extLst>
                <a:ext uri="{FF2B5EF4-FFF2-40B4-BE49-F238E27FC236}">
                  <a16:creationId xmlns:a16="http://schemas.microsoft.com/office/drawing/2014/main" id="{CB9A9D27-3CF8-4D99-A265-8AFCFDEB8F73}"/>
                </a:ext>
              </a:extLst>
            </p:cNvPr>
            <p:cNvSpPr>
              <a:spLocks noChangeAspect="1"/>
            </p:cNvSpPr>
            <p:nvPr/>
          </p:nvSpPr>
          <p:spPr>
            <a:xfrm rot="2030791">
              <a:off x="3525269" y="2965177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1" name="Groep 30">
            <a:extLst>
              <a:ext uri="{FF2B5EF4-FFF2-40B4-BE49-F238E27FC236}">
                <a16:creationId xmlns:a16="http://schemas.microsoft.com/office/drawing/2014/main" id="{B4C9619B-53B6-4733-8CFA-B3A1ADF53B96}"/>
              </a:ext>
            </a:extLst>
          </p:cNvPr>
          <p:cNvGrpSpPr/>
          <p:nvPr/>
        </p:nvGrpSpPr>
        <p:grpSpPr>
          <a:xfrm>
            <a:off x="3539026" y="3323721"/>
            <a:ext cx="475776" cy="125835"/>
            <a:chOff x="3539026" y="3323721"/>
            <a:chExt cx="475776" cy="125835"/>
          </a:xfrm>
        </p:grpSpPr>
        <p:sp>
          <p:nvSpPr>
            <p:cNvPr id="36" name="Ovaal 35">
              <a:extLst>
                <a:ext uri="{FF2B5EF4-FFF2-40B4-BE49-F238E27FC236}">
                  <a16:creationId xmlns:a16="http://schemas.microsoft.com/office/drawing/2014/main" id="{8EBDC5CA-4270-4783-BC40-8666E7AE0D64}"/>
                </a:ext>
              </a:extLst>
            </p:cNvPr>
            <p:cNvSpPr>
              <a:spLocks noChangeAspect="1"/>
            </p:cNvSpPr>
            <p:nvPr/>
          </p:nvSpPr>
          <p:spPr>
            <a:xfrm rot="2030791">
              <a:off x="3888967" y="3323721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3" name="Ovaal 42">
              <a:extLst>
                <a:ext uri="{FF2B5EF4-FFF2-40B4-BE49-F238E27FC236}">
                  <a16:creationId xmlns:a16="http://schemas.microsoft.com/office/drawing/2014/main" id="{6674C94A-A8CC-4FC6-885A-4EBCBB5F8C4F}"/>
                </a:ext>
              </a:extLst>
            </p:cNvPr>
            <p:cNvSpPr>
              <a:spLocks noChangeAspect="1"/>
            </p:cNvSpPr>
            <p:nvPr/>
          </p:nvSpPr>
          <p:spPr>
            <a:xfrm rot="2030791">
              <a:off x="3539026" y="3323721"/>
              <a:ext cx="125835" cy="1258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5" name="Ovaal 44">
            <a:extLst>
              <a:ext uri="{FF2B5EF4-FFF2-40B4-BE49-F238E27FC236}">
                <a16:creationId xmlns:a16="http://schemas.microsoft.com/office/drawing/2014/main" id="{02A415D5-6986-4C5A-BF2C-899AFCFC8B90}"/>
              </a:ext>
            </a:extLst>
          </p:cNvPr>
          <p:cNvSpPr>
            <a:spLocks noChangeAspect="1"/>
          </p:cNvSpPr>
          <p:nvPr/>
        </p:nvSpPr>
        <p:spPr>
          <a:xfrm rot="16531138">
            <a:off x="2593336" y="4932613"/>
            <a:ext cx="125835" cy="1258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6" name="Ovaal 45">
            <a:extLst>
              <a:ext uri="{FF2B5EF4-FFF2-40B4-BE49-F238E27FC236}">
                <a16:creationId xmlns:a16="http://schemas.microsoft.com/office/drawing/2014/main" id="{CBBBE1FB-D933-4B4A-B9A4-51DEB1B9F904}"/>
              </a:ext>
            </a:extLst>
          </p:cNvPr>
          <p:cNvSpPr>
            <a:spLocks noChangeAspect="1"/>
          </p:cNvSpPr>
          <p:nvPr/>
        </p:nvSpPr>
        <p:spPr>
          <a:xfrm rot="16531138">
            <a:off x="2902415" y="4750371"/>
            <a:ext cx="125835" cy="1258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Ovaal 47">
            <a:extLst>
              <a:ext uri="{FF2B5EF4-FFF2-40B4-BE49-F238E27FC236}">
                <a16:creationId xmlns:a16="http://schemas.microsoft.com/office/drawing/2014/main" id="{2C98A63B-36CE-49B0-B779-97074F2D8177}"/>
              </a:ext>
            </a:extLst>
          </p:cNvPr>
          <p:cNvSpPr>
            <a:spLocks noChangeAspect="1"/>
          </p:cNvSpPr>
          <p:nvPr/>
        </p:nvSpPr>
        <p:spPr>
          <a:xfrm rot="20190232">
            <a:off x="4521974" y="4749405"/>
            <a:ext cx="125835" cy="1258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9" name="Ovaal 48">
            <a:extLst>
              <a:ext uri="{FF2B5EF4-FFF2-40B4-BE49-F238E27FC236}">
                <a16:creationId xmlns:a16="http://schemas.microsoft.com/office/drawing/2014/main" id="{7C8BC765-B3DE-40B4-A6C0-63C2610FDBD8}"/>
              </a:ext>
            </a:extLst>
          </p:cNvPr>
          <p:cNvSpPr>
            <a:spLocks noChangeAspect="1"/>
          </p:cNvSpPr>
          <p:nvPr/>
        </p:nvSpPr>
        <p:spPr>
          <a:xfrm rot="20190232">
            <a:off x="4831259" y="4931299"/>
            <a:ext cx="125835" cy="1258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44" name="Tekstvak 43">
            <a:extLst>
              <a:ext uri="{FF2B5EF4-FFF2-40B4-BE49-F238E27FC236}">
                <a16:creationId xmlns:a16="http://schemas.microsoft.com/office/drawing/2014/main" id="{F88EC9B8-CFBE-4D7F-9583-9B49FD42DE0A}"/>
              </a:ext>
            </a:extLst>
          </p:cNvPr>
          <p:cNvSpPr txBox="1"/>
          <p:nvPr/>
        </p:nvSpPr>
        <p:spPr>
          <a:xfrm>
            <a:off x="473235" y="238939"/>
            <a:ext cx="44964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800" dirty="0"/>
              <a:t>Formele lading</a:t>
            </a:r>
          </a:p>
        </p:txBody>
      </p:sp>
    </p:spTree>
    <p:extLst>
      <p:ext uri="{BB962C8B-B14F-4D97-AF65-F5344CB8AC3E}">
        <p14:creationId xmlns:p14="http://schemas.microsoft.com/office/powerpoint/2010/main" val="348906766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6" presetClass="emph" presetSubtype="0" repeatCount="1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6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26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 tmFilter="0, 0; .2, .5; .8, .5; 1, 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250" autoRev="1" fill="hold"/>
                                        <p:tgtEl>
                                          <p:spTgt spid="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26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 tmFilter="0, 0; .2, .5; .8, .5; 1, 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250" autoRev="1" fill="hold"/>
                                        <p:tgtEl>
                                          <p:spTgt spid="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26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5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 tmFilter="0, 0; .2, .5; .8, .5; 1, 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3" dur="250" autoRev="1" fill="hold"/>
                                        <p:tgtEl>
                                          <p:spTgt spid="4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4" presetID="26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 tmFilter="0, 0; .2, .5; .8, .5; 1, 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6" dur="250" autoRev="1" fill="hold"/>
                                        <p:tgtEl>
                                          <p:spTgt spid="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7" presetID="26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0" presetID="26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2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3" presetID="26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5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6" presetID="26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8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9" presetID="26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1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2" presetID="26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4" dur="25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7" grpId="0" animBg="1"/>
      <p:bldP spid="38" grpId="0" animBg="1"/>
      <p:bldP spid="39" grpId="1" uiExpand="1" build="allAtOnce"/>
      <p:bldP spid="45" grpId="0" animBg="1"/>
      <p:bldP spid="45" grpId="1" animBg="1"/>
      <p:bldP spid="46" grpId="0" animBg="1"/>
      <p:bldP spid="46" grpId="1" animBg="1"/>
      <p:bldP spid="48" grpId="0" animBg="1"/>
      <p:bldP spid="48" grpId="1" animBg="1"/>
      <p:bldP spid="49" grpId="0" animBg="1"/>
      <p:bldP spid="49" grpId="1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ep 24"/>
          <p:cNvGrpSpPr/>
          <p:nvPr/>
        </p:nvGrpSpPr>
        <p:grpSpPr>
          <a:xfrm>
            <a:off x="639701" y="1206343"/>
            <a:ext cx="6414815" cy="5098487"/>
            <a:chOff x="639701" y="1206343"/>
            <a:chExt cx="6414815" cy="5098487"/>
          </a:xfrm>
        </p:grpSpPr>
        <p:pic>
          <p:nvPicPr>
            <p:cNvPr id="26" name="Afbeelding 2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092" r="11323"/>
            <a:stretch/>
          </p:blipFill>
          <p:spPr>
            <a:xfrm>
              <a:off x="1216404" y="1206343"/>
              <a:ext cx="5079532" cy="5098487"/>
            </a:xfrm>
            <a:prstGeom prst="rect">
              <a:avLst/>
            </a:prstGeom>
          </p:spPr>
        </p:pic>
        <p:grpSp>
          <p:nvGrpSpPr>
            <p:cNvPr id="27" name="Groep 26"/>
            <p:cNvGrpSpPr/>
            <p:nvPr/>
          </p:nvGrpSpPr>
          <p:grpSpPr>
            <a:xfrm rot="2030791">
              <a:off x="4305444" y="1766292"/>
              <a:ext cx="336958" cy="415955"/>
              <a:chOff x="4127383" y="1382854"/>
              <a:chExt cx="336958" cy="415955"/>
            </a:xfrm>
          </p:grpSpPr>
          <p:sp>
            <p:nvSpPr>
              <p:cNvPr id="71" name="Ovaal 70"/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2" name="Ovaal 71"/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28" name="Groep 27"/>
            <p:cNvGrpSpPr/>
            <p:nvPr/>
          </p:nvGrpSpPr>
          <p:grpSpPr>
            <a:xfrm rot="18908202">
              <a:off x="2871616" y="1795575"/>
              <a:ext cx="370826" cy="371996"/>
              <a:chOff x="3047688" y="1395626"/>
              <a:chExt cx="370826" cy="371996"/>
            </a:xfrm>
          </p:grpSpPr>
          <p:sp>
            <p:nvSpPr>
              <p:cNvPr id="69" name="Ovaal 68"/>
              <p:cNvSpPr>
                <a:spLocks noChangeAspect="1"/>
              </p:cNvSpPr>
              <p:nvPr/>
            </p:nvSpPr>
            <p:spPr>
              <a:xfrm>
                <a:off x="3047688" y="1641787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0" name="Ovaal 69"/>
              <p:cNvSpPr>
                <a:spLocks noChangeAspect="1"/>
              </p:cNvSpPr>
              <p:nvPr/>
            </p:nvSpPr>
            <p:spPr>
              <a:xfrm>
                <a:off x="3292679" y="1395626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35" name="Groep 34"/>
            <p:cNvGrpSpPr/>
            <p:nvPr/>
          </p:nvGrpSpPr>
          <p:grpSpPr>
            <a:xfrm rot="20190232">
              <a:off x="5210962" y="5838949"/>
              <a:ext cx="336958" cy="415955"/>
              <a:chOff x="4127383" y="1382854"/>
              <a:chExt cx="336958" cy="415955"/>
            </a:xfrm>
          </p:grpSpPr>
          <p:sp>
            <p:nvSpPr>
              <p:cNvPr id="67" name="Ovaal 66"/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8" name="Ovaal 67"/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45" name="Groep 44"/>
            <p:cNvGrpSpPr/>
            <p:nvPr/>
          </p:nvGrpSpPr>
          <p:grpSpPr>
            <a:xfrm rot="20190232">
              <a:off x="5913335" y="4723212"/>
              <a:ext cx="336958" cy="415955"/>
              <a:chOff x="4127383" y="1382854"/>
              <a:chExt cx="336958" cy="415955"/>
            </a:xfrm>
          </p:grpSpPr>
          <p:sp>
            <p:nvSpPr>
              <p:cNvPr id="65" name="Ovaal 64"/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6" name="Ovaal 65"/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47" name="Groep 46"/>
            <p:cNvGrpSpPr/>
            <p:nvPr/>
          </p:nvGrpSpPr>
          <p:grpSpPr>
            <a:xfrm rot="14593580">
              <a:off x="6205415" y="5603007"/>
              <a:ext cx="336958" cy="415955"/>
              <a:chOff x="4127383" y="1382854"/>
              <a:chExt cx="336958" cy="415955"/>
            </a:xfrm>
          </p:grpSpPr>
          <p:sp>
            <p:nvSpPr>
              <p:cNvPr id="63" name="Ovaal 62"/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4" name="Ovaal 63"/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48" name="Groep 47"/>
            <p:cNvGrpSpPr/>
            <p:nvPr/>
          </p:nvGrpSpPr>
          <p:grpSpPr>
            <a:xfrm rot="16370446">
              <a:off x="1987814" y="5856660"/>
              <a:ext cx="336958" cy="415955"/>
              <a:chOff x="4127383" y="1382854"/>
              <a:chExt cx="336958" cy="415955"/>
            </a:xfrm>
          </p:grpSpPr>
          <p:sp>
            <p:nvSpPr>
              <p:cNvPr id="61" name="Ovaal 60"/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2" name="Ovaal 61"/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49" name="Groep 48"/>
            <p:cNvGrpSpPr/>
            <p:nvPr/>
          </p:nvGrpSpPr>
          <p:grpSpPr>
            <a:xfrm rot="16531138">
              <a:off x="1271143" y="4731373"/>
              <a:ext cx="336958" cy="415955"/>
              <a:chOff x="4127383" y="1382854"/>
              <a:chExt cx="336958" cy="415955"/>
            </a:xfrm>
          </p:grpSpPr>
          <p:sp>
            <p:nvSpPr>
              <p:cNvPr id="59" name="Ovaal 58"/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0" name="Ovaal 59"/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50" name="Groep 49"/>
            <p:cNvGrpSpPr/>
            <p:nvPr/>
          </p:nvGrpSpPr>
          <p:grpSpPr>
            <a:xfrm rot="153384">
              <a:off x="1024619" y="5683656"/>
              <a:ext cx="336958" cy="415955"/>
              <a:chOff x="4127383" y="1382854"/>
              <a:chExt cx="336958" cy="415955"/>
            </a:xfrm>
          </p:grpSpPr>
          <p:sp>
            <p:nvSpPr>
              <p:cNvPr id="57" name="Ovaal 56"/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8" name="Ovaal 57"/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51" name="Groep 50"/>
            <p:cNvGrpSpPr/>
            <p:nvPr/>
          </p:nvGrpSpPr>
          <p:grpSpPr>
            <a:xfrm>
              <a:off x="6600106" y="4552347"/>
              <a:ext cx="454410" cy="454410"/>
              <a:chOff x="6600106" y="4552347"/>
              <a:chExt cx="454410" cy="454410"/>
            </a:xfrm>
          </p:grpSpPr>
          <p:cxnSp>
            <p:nvCxnSpPr>
              <p:cNvPr id="55" name="Rechte verbindingslijn 54"/>
              <p:cNvCxnSpPr/>
              <p:nvPr/>
            </p:nvCxnSpPr>
            <p:spPr>
              <a:xfrm>
                <a:off x="6692202" y="4779552"/>
                <a:ext cx="271306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Ovaal 55"/>
              <p:cNvSpPr>
                <a:spLocks noChangeAspect="1"/>
              </p:cNvSpPr>
              <p:nvPr/>
            </p:nvSpPr>
            <p:spPr>
              <a:xfrm>
                <a:off x="6600106" y="4552347"/>
                <a:ext cx="454410" cy="454410"/>
              </a:xfrm>
              <a:prstGeom prst="ellipse">
                <a:avLst/>
              </a:pr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52" name="Groep 51"/>
            <p:cNvGrpSpPr/>
            <p:nvPr/>
          </p:nvGrpSpPr>
          <p:grpSpPr>
            <a:xfrm>
              <a:off x="639701" y="4567726"/>
              <a:ext cx="454410" cy="454410"/>
              <a:chOff x="6600106" y="4552347"/>
              <a:chExt cx="454410" cy="454410"/>
            </a:xfrm>
          </p:grpSpPr>
          <p:cxnSp>
            <p:nvCxnSpPr>
              <p:cNvPr id="53" name="Rechte verbindingslijn 52"/>
              <p:cNvCxnSpPr/>
              <p:nvPr/>
            </p:nvCxnSpPr>
            <p:spPr>
              <a:xfrm>
                <a:off x="6692202" y="4779552"/>
                <a:ext cx="271306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Ovaal 53"/>
              <p:cNvSpPr>
                <a:spLocks noChangeAspect="1"/>
              </p:cNvSpPr>
              <p:nvPr/>
            </p:nvSpPr>
            <p:spPr>
              <a:xfrm>
                <a:off x="6600106" y="4552347"/>
                <a:ext cx="454410" cy="454410"/>
              </a:xfrm>
              <a:prstGeom prst="ellipse">
                <a:avLst/>
              </a:pr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</p:grpSp>
      <p:sp>
        <p:nvSpPr>
          <p:cNvPr id="3" name="Rechthoek 2"/>
          <p:cNvSpPr/>
          <p:nvPr/>
        </p:nvSpPr>
        <p:spPr>
          <a:xfrm>
            <a:off x="517902" y="360457"/>
            <a:ext cx="8523231" cy="96334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/>
              <a:t>Omringingsgetal 3                 Carbonaation      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r>
              <a:rPr lang="nl-NL" sz="3600" dirty="0"/>
              <a:t>                  </a:t>
            </a:r>
            <a:r>
              <a:rPr lang="nl-NL" sz="3600" dirty="0">
                <a:solidFill>
                  <a:srgbClr val="FF0000"/>
                </a:solidFill>
              </a:rPr>
              <a:t>120</a:t>
            </a:r>
            <a:r>
              <a:rPr lang="nl-NL" sz="3600" baseline="36000" dirty="0">
                <a:solidFill>
                  <a:srgbClr val="FF0000"/>
                </a:solidFill>
              </a:rPr>
              <a:t>o</a:t>
            </a:r>
            <a:r>
              <a:rPr lang="nl-NL" sz="3600" dirty="0">
                <a:solidFill>
                  <a:srgbClr val="FF0000"/>
                </a:solidFill>
              </a:rPr>
              <a:t>          120</a:t>
            </a:r>
            <a:r>
              <a:rPr lang="nl-NL" sz="3600" baseline="36000" dirty="0">
                <a:solidFill>
                  <a:srgbClr val="FF0000"/>
                </a:solidFill>
              </a:rPr>
              <a:t>o                         </a:t>
            </a:r>
            <a:r>
              <a:rPr lang="nl-NL" sz="3600" dirty="0">
                <a:solidFill>
                  <a:schemeClr val="bg1"/>
                </a:solidFill>
              </a:rPr>
              <a:t>plat vlak</a:t>
            </a:r>
          </a:p>
          <a:p>
            <a:endParaRPr lang="nl-NL" sz="3600" dirty="0">
              <a:solidFill>
                <a:srgbClr val="FF0000"/>
              </a:solidFill>
            </a:endParaRPr>
          </a:p>
          <a:p>
            <a:r>
              <a:rPr lang="nl-NL" sz="800" dirty="0">
                <a:solidFill>
                  <a:srgbClr val="FF0000"/>
                </a:solidFill>
              </a:rPr>
              <a:t>                           </a:t>
            </a:r>
          </a:p>
          <a:p>
            <a:r>
              <a:rPr lang="nl-NL" sz="3600" dirty="0">
                <a:solidFill>
                  <a:srgbClr val="FF0000"/>
                </a:solidFill>
              </a:rPr>
              <a:t>                           120</a:t>
            </a:r>
            <a:r>
              <a:rPr lang="nl-NL" sz="3600" baseline="36000" dirty="0">
                <a:solidFill>
                  <a:srgbClr val="FF0000"/>
                </a:solidFill>
              </a:rPr>
              <a:t>o</a:t>
            </a:r>
            <a:endParaRPr lang="nl-NL" sz="3600" dirty="0">
              <a:solidFill>
                <a:srgbClr val="FF0000"/>
              </a:solidFill>
            </a:endParaRPr>
          </a:p>
          <a:p>
            <a:r>
              <a:rPr lang="nl-NL" sz="3600" dirty="0">
                <a:solidFill>
                  <a:srgbClr val="FF0000"/>
                </a:solidFill>
              </a:rPr>
              <a:t>                           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r>
              <a:rPr lang="nl-NL" sz="3600" dirty="0"/>
              <a:t>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941146344"/>
      </p:ext>
    </p:extLst>
  </p:cSld>
  <p:clrMapOvr>
    <a:masterClrMapping/>
  </p:clrMapOvr>
  <p:transition spd="slow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ep 24"/>
          <p:cNvGrpSpPr/>
          <p:nvPr/>
        </p:nvGrpSpPr>
        <p:grpSpPr>
          <a:xfrm>
            <a:off x="639701" y="1206343"/>
            <a:ext cx="6414815" cy="5098487"/>
            <a:chOff x="639701" y="1206343"/>
            <a:chExt cx="6414815" cy="5098487"/>
          </a:xfrm>
        </p:grpSpPr>
        <p:pic>
          <p:nvPicPr>
            <p:cNvPr id="26" name="Afbeelding 2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092" r="11323"/>
            <a:stretch/>
          </p:blipFill>
          <p:spPr>
            <a:xfrm>
              <a:off x="1216404" y="1206343"/>
              <a:ext cx="5079532" cy="5098487"/>
            </a:xfrm>
            <a:prstGeom prst="rect">
              <a:avLst/>
            </a:prstGeom>
          </p:spPr>
        </p:pic>
        <p:grpSp>
          <p:nvGrpSpPr>
            <p:cNvPr id="27" name="Groep 26"/>
            <p:cNvGrpSpPr/>
            <p:nvPr/>
          </p:nvGrpSpPr>
          <p:grpSpPr>
            <a:xfrm rot="2030791">
              <a:off x="4305444" y="1766292"/>
              <a:ext cx="336958" cy="415955"/>
              <a:chOff x="4127383" y="1382854"/>
              <a:chExt cx="336958" cy="415955"/>
            </a:xfrm>
          </p:grpSpPr>
          <p:sp>
            <p:nvSpPr>
              <p:cNvPr id="71" name="Ovaal 70"/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2" name="Ovaal 71"/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28" name="Groep 27"/>
            <p:cNvGrpSpPr/>
            <p:nvPr/>
          </p:nvGrpSpPr>
          <p:grpSpPr>
            <a:xfrm rot="18908202">
              <a:off x="2871616" y="1795575"/>
              <a:ext cx="370826" cy="371996"/>
              <a:chOff x="3047688" y="1395626"/>
              <a:chExt cx="370826" cy="371996"/>
            </a:xfrm>
          </p:grpSpPr>
          <p:sp>
            <p:nvSpPr>
              <p:cNvPr id="69" name="Ovaal 68"/>
              <p:cNvSpPr>
                <a:spLocks noChangeAspect="1"/>
              </p:cNvSpPr>
              <p:nvPr/>
            </p:nvSpPr>
            <p:spPr>
              <a:xfrm>
                <a:off x="3047688" y="1641787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0" name="Ovaal 69"/>
              <p:cNvSpPr>
                <a:spLocks noChangeAspect="1"/>
              </p:cNvSpPr>
              <p:nvPr/>
            </p:nvSpPr>
            <p:spPr>
              <a:xfrm>
                <a:off x="3292679" y="1395626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35" name="Groep 34"/>
            <p:cNvGrpSpPr/>
            <p:nvPr/>
          </p:nvGrpSpPr>
          <p:grpSpPr>
            <a:xfrm rot="20190232">
              <a:off x="5210962" y="5838949"/>
              <a:ext cx="336958" cy="415955"/>
              <a:chOff x="4127383" y="1382854"/>
              <a:chExt cx="336958" cy="415955"/>
            </a:xfrm>
          </p:grpSpPr>
          <p:sp>
            <p:nvSpPr>
              <p:cNvPr id="67" name="Ovaal 66"/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8" name="Ovaal 67"/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45" name="Groep 44"/>
            <p:cNvGrpSpPr/>
            <p:nvPr/>
          </p:nvGrpSpPr>
          <p:grpSpPr>
            <a:xfrm rot="20190232">
              <a:off x="5913335" y="4723212"/>
              <a:ext cx="336958" cy="415955"/>
              <a:chOff x="4127383" y="1382854"/>
              <a:chExt cx="336958" cy="415955"/>
            </a:xfrm>
          </p:grpSpPr>
          <p:sp>
            <p:nvSpPr>
              <p:cNvPr id="65" name="Ovaal 64"/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6" name="Ovaal 65"/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47" name="Groep 46"/>
            <p:cNvGrpSpPr/>
            <p:nvPr/>
          </p:nvGrpSpPr>
          <p:grpSpPr>
            <a:xfrm rot="14593580">
              <a:off x="6205415" y="5603007"/>
              <a:ext cx="336958" cy="415955"/>
              <a:chOff x="4127383" y="1382854"/>
              <a:chExt cx="336958" cy="415955"/>
            </a:xfrm>
          </p:grpSpPr>
          <p:sp>
            <p:nvSpPr>
              <p:cNvPr id="63" name="Ovaal 62"/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4" name="Ovaal 63"/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48" name="Groep 47"/>
            <p:cNvGrpSpPr/>
            <p:nvPr/>
          </p:nvGrpSpPr>
          <p:grpSpPr>
            <a:xfrm rot="16370446">
              <a:off x="1987814" y="5856660"/>
              <a:ext cx="336958" cy="415955"/>
              <a:chOff x="4127383" y="1382854"/>
              <a:chExt cx="336958" cy="415955"/>
            </a:xfrm>
          </p:grpSpPr>
          <p:sp>
            <p:nvSpPr>
              <p:cNvPr id="61" name="Ovaal 60"/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2" name="Ovaal 61"/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49" name="Groep 48"/>
            <p:cNvGrpSpPr/>
            <p:nvPr/>
          </p:nvGrpSpPr>
          <p:grpSpPr>
            <a:xfrm rot="16531138">
              <a:off x="1271143" y="4731373"/>
              <a:ext cx="336958" cy="415955"/>
              <a:chOff x="4127383" y="1382854"/>
              <a:chExt cx="336958" cy="415955"/>
            </a:xfrm>
          </p:grpSpPr>
          <p:sp>
            <p:nvSpPr>
              <p:cNvPr id="59" name="Ovaal 58"/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0" name="Ovaal 59"/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50" name="Groep 49"/>
            <p:cNvGrpSpPr/>
            <p:nvPr/>
          </p:nvGrpSpPr>
          <p:grpSpPr>
            <a:xfrm rot="153384">
              <a:off x="1024619" y="5683656"/>
              <a:ext cx="336958" cy="415955"/>
              <a:chOff x="4127383" y="1382854"/>
              <a:chExt cx="336958" cy="415955"/>
            </a:xfrm>
          </p:grpSpPr>
          <p:sp>
            <p:nvSpPr>
              <p:cNvPr id="57" name="Ovaal 56"/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8" name="Ovaal 57"/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51" name="Groep 50"/>
            <p:cNvGrpSpPr/>
            <p:nvPr/>
          </p:nvGrpSpPr>
          <p:grpSpPr>
            <a:xfrm>
              <a:off x="6600106" y="4552347"/>
              <a:ext cx="454410" cy="454410"/>
              <a:chOff x="6600106" y="4552347"/>
              <a:chExt cx="454410" cy="454410"/>
            </a:xfrm>
          </p:grpSpPr>
          <p:cxnSp>
            <p:nvCxnSpPr>
              <p:cNvPr id="55" name="Rechte verbindingslijn 54"/>
              <p:cNvCxnSpPr/>
              <p:nvPr/>
            </p:nvCxnSpPr>
            <p:spPr>
              <a:xfrm>
                <a:off x="6692202" y="4779552"/>
                <a:ext cx="271306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Ovaal 55"/>
              <p:cNvSpPr>
                <a:spLocks noChangeAspect="1"/>
              </p:cNvSpPr>
              <p:nvPr/>
            </p:nvSpPr>
            <p:spPr>
              <a:xfrm>
                <a:off x="6600106" y="4552347"/>
                <a:ext cx="454410" cy="454410"/>
              </a:xfrm>
              <a:prstGeom prst="ellipse">
                <a:avLst/>
              </a:pr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52" name="Groep 51"/>
            <p:cNvGrpSpPr/>
            <p:nvPr/>
          </p:nvGrpSpPr>
          <p:grpSpPr>
            <a:xfrm>
              <a:off x="639701" y="4567726"/>
              <a:ext cx="454410" cy="454410"/>
              <a:chOff x="6600106" y="4552347"/>
              <a:chExt cx="454410" cy="454410"/>
            </a:xfrm>
          </p:grpSpPr>
          <p:cxnSp>
            <p:nvCxnSpPr>
              <p:cNvPr id="53" name="Rechte verbindingslijn 52"/>
              <p:cNvCxnSpPr/>
              <p:nvPr/>
            </p:nvCxnSpPr>
            <p:spPr>
              <a:xfrm>
                <a:off x="6692202" y="4779552"/>
                <a:ext cx="271306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Ovaal 53"/>
              <p:cNvSpPr>
                <a:spLocks noChangeAspect="1"/>
              </p:cNvSpPr>
              <p:nvPr/>
            </p:nvSpPr>
            <p:spPr>
              <a:xfrm>
                <a:off x="6600106" y="4552347"/>
                <a:ext cx="454410" cy="454410"/>
              </a:xfrm>
              <a:prstGeom prst="ellipse">
                <a:avLst/>
              </a:pr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</p:grpSp>
      <p:sp>
        <p:nvSpPr>
          <p:cNvPr id="3" name="Rechthoek 2"/>
          <p:cNvSpPr/>
          <p:nvPr/>
        </p:nvSpPr>
        <p:spPr>
          <a:xfrm>
            <a:off x="517902" y="360457"/>
            <a:ext cx="8523231" cy="96334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/>
              <a:t>Omringingsgetal 3                 Carbonaation      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r>
              <a:rPr lang="nl-NL" sz="3600" dirty="0">
                <a:solidFill>
                  <a:srgbClr val="FF0000"/>
                </a:solidFill>
              </a:rPr>
              <a:t>                                                         plat vlak</a:t>
            </a:r>
            <a:endParaRPr lang="nl-NL" sz="3600" dirty="0"/>
          </a:p>
          <a:p>
            <a:endParaRPr lang="nl-NL" sz="3600" dirty="0"/>
          </a:p>
          <a:p>
            <a:r>
              <a:rPr lang="nl-NL" sz="3600" dirty="0"/>
              <a:t>                  </a:t>
            </a:r>
            <a:r>
              <a:rPr lang="nl-NL" sz="3600" dirty="0">
                <a:solidFill>
                  <a:srgbClr val="FF0000"/>
                </a:solidFill>
              </a:rPr>
              <a:t>120</a:t>
            </a:r>
            <a:r>
              <a:rPr lang="nl-NL" sz="3600" baseline="36000" dirty="0">
                <a:solidFill>
                  <a:srgbClr val="FF0000"/>
                </a:solidFill>
              </a:rPr>
              <a:t>o</a:t>
            </a:r>
            <a:r>
              <a:rPr lang="nl-NL" sz="3600" dirty="0">
                <a:solidFill>
                  <a:srgbClr val="FF0000"/>
                </a:solidFill>
              </a:rPr>
              <a:t>          </a:t>
            </a:r>
            <a:r>
              <a:rPr lang="nl-NL" sz="3600" dirty="0" err="1">
                <a:solidFill>
                  <a:srgbClr val="FF0000"/>
                </a:solidFill>
              </a:rPr>
              <a:t>120</a:t>
            </a:r>
            <a:r>
              <a:rPr lang="nl-NL" sz="3600" baseline="36000" dirty="0" err="1">
                <a:solidFill>
                  <a:srgbClr val="FF0000"/>
                </a:solidFill>
              </a:rPr>
              <a:t>o</a:t>
            </a:r>
            <a:endParaRPr lang="nl-NL" sz="3600" dirty="0">
              <a:solidFill>
                <a:srgbClr val="FF0000"/>
              </a:solidFill>
            </a:endParaRPr>
          </a:p>
          <a:p>
            <a:endParaRPr lang="nl-NL" sz="3600" dirty="0">
              <a:solidFill>
                <a:srgbClr val="FF0000"/>
              </a:solidFill>
            </a:endParaRPr>
          </a:p>
          <a:p>
            <a:r>
              <a:rPr lang="nl-NL" sz="800" dirty="0">
                <a:solidFill>
                  <a:srgbClr val="FF0000"/>
                </a:solidFill>
              </a:rPr>
              <a:t>                           </a:t>
            </a:r>
          </a:p>
          <a:p>
            <a:r>
              <a:rPr lang="nl-NL" sz="3600" dirty="0">
                <a:solidFill>
                  <a:srgbClr val="FF0000"/>
                </a:solidFill>
              </a:rPr>
              <a:t>                           120</a:t>
            </a:r>
            <a:r>
              <a:rPr lang="nl-NL" sz="3600" baseline="36000" dirty="0">
                <a:solidFill>
                  <a:srgbClr val="FF0000"/>
                </a:solidFill>
              </a:rPr>
              <a:t>o</a:t>
            </a:r>
            <a:endParaRPr lang="nl-NL" sz="3600" dirty="0">
              <a:solidFill>
                <a:srgbClr val="FF0000"/>
              </a:solidFill>
            </a:endParaRPr>
          </a:p>
          <a:p>
            <a:r>
              <a:rPr lang="nl-NL" sz="3600" dirty="0">
                <a:solidFill>
                  <a:srgbClr val="FF0000"/>
                </a:solidFill>
              </a:rPr>
              <a:t>                           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r>
              <a:rPr lang="nl-NL" sz="3600" dirty="0"/>
              <a:t>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960007403"/>
      </p:ext>
    </p:extLst>
  </p:cSld>
  <p:clrMapOvr>
    <a:masterClrMapping/>
  </p:clrMapOvr>
  <p:transition spd="slow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517902" y="360457"/>
            <a:ext cx="5186035" cy="45243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>
                <a:solidFill>
                  <a:srgbClr val="FF0000"/>
                </a:solidFill>
              </a:rPr>
              <a:t>Omringingsgetal 4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r>
              <a:rPr lang="nl-NL" sz="3600" dirty="0"/>
              <a:t>                                                </a:t>
            </a:r>
            <a:endParaRPr lang="nl-NL" sz="3600" baseline="36000" dirty="0"/>
          </a:p>
          <a:p>
            <a:r>
              <a:rPr lang="nl-NL" sz="3600" dirty="0"/>
              <a:t>                                                </a:t>
            </a:r>
          </a:p>
        </p:txBody>
      </p:sp>
      <p:sp>
        <p:nvSpPr>
          <p:cNvPr id="6" name="Rechthoek 5"/>
          <p:cNvSpPr/>
          <p:nvPr/>
        </p:nvSpPr>
        <p:spPr>
          <a:xfrm>
            <a:off x="2582427" y="3094892"/>
            <a:ext cx="1115366" cy="261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9900142"/>
      </p:ext>
    </p:extLst>
  </p:cSld>
  <p:clrMapOvr>
    <a:masterClrMapping/>
  </p:clrMapOvr>
  <p:transition spd="slow">
    <p:fade thruBlk="1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517902" y="360457"/>
            <a:ext cx="5186035" cy="39703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/>
              <a:t>Omringingsgetal 4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r>
              <a:rPr lang="nl-NL" sz="3600" dirty="0"/>
              <a:t>                                                </a:t>
            </a:r>
          </a:p>
        </p:txBody>
      </p:sp>
      <p:sp>
        <p:nvSpPr>
          <p:cNvPr id="6" name="Rechthoek 5"/>
          <p:cNvSpPr/>
          <p:nvPr/>
        </p:nvSpPr>
        <p:spPr>
          <a:xfrm>
            <a:off x="2582427" y="3094892"/>
            <a:ext cx="1115366" cy="261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685" y="1446963"/>
            <a:ext cx="2197506" cy="227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061171"/>
      </p:ext>
    </p:extLst>
  </p:cSld>
  <p:clrMapOvr>
    <a:masterClrMapping/>
  </p:clrMapOvr>
  <p:transition spd="slow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517902" y="360457"/>
            <a:ext cx="5186035" cy="39703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/>
              <a:t>Omringingsgetal 4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r>
              <a:rPr lang="nl-NL" sz="3600" dirty="0"/>
              <a:t>                                                </a:t>
            </a:r>
          </a:p>
        </p:txBody>
      </p:sp>
      <p:sp>
        <p:nvSpPr>
          <p:cNvPr id="6" name="Rechthoek 5"/>
          <p:cNvSpPr/>
          <p:nvPr/>
        </p:nvSpPr>
        <p:spPr>
          <a:xfrm>
            <a:off x="2582427" y="3094892"/>
            <a:ext cx="1115366" cy="261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685" y="1446963"/>
            <a:ext cx="2197506" cy="2277208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2376" y="1124000"/>
            <a:ext cx="2503452" cy="2923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583576"/>
      </p:ext>
    </p:extLst>
  </p:cSld>
  <p:clrMapOvr>
    <a:masterClrMapping/>
  </p:clrMapOvr>
  <p:transition spd="slow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517902" y="360457"/>
            <a:ext cx="6393097" cy="489364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/>
              <a:t>Omringingsgetal 4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r>
              <a:rPr lang="nl-NL" sz="3600" dirty="0"/>
              <a:t>                                              </a:t>
            </a:r>
            <a:r>
              <a:rPr lang="nl-NL" sz="3600" dirty="0">
                <a:solidFill>
                  <a:srgbClr val="FF0000"/>
                </a:solidFill>
              </a:rPr>
              <a:t>109,5</a:t>
            </a:r>
            <a:r>
              <a:rPr lang="nl-NL" sz="3600" baseline="36000" dirty="0">
                <a:solidFill>
                  <a:srgbClr val="FF0000"/>
                </a:solidFill>
              </a:rPr>
              <a:t>0</a:t>
            </a:r>
          </a:p>
          <a:p>
            <a:endParaRPr lang="nl-NL" sz="3600" baseline="36000" dirty="0"/>
          </a:p>
          <a:p>
            <a:r>
              <a:rPr lang="nl-NL" sz="3600" dirty="0"/>
              <a:t>                                                </a:t>
            </a:r>
          </a:p>
        </p:txBody>
      </p:sp>
      <p:sp>
        <p:nvSpPr>
          <p:cNvPr id="6" name="Rechthoek 5"/>
          <p:cNvSpPr/>
          <p:nvPr/>
        </p:nvSpPr>
        <p:spPr>
          <a:xfrm>
            <a:off x="2582427" y="3094892"/>
            <a:ext cx="1115366" cy="261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685" y="1446963"/>
            <a:ext cx="2197506" cy="2277208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2376" y="1124000"/>
            <a:ext cx="2503452" cy="2923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963025"/>
      </p:ext>
    </p:extLst>
  </p:cSld>
  <p:clrMapOvr>
    <a:masterClrMapping/>
  </p:clrMapOvr>
  <p:transition spd="slow"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517902" y="360457"/>
            <a:ext cx="6948441" cy="489364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/>
              <a:t>Omringingsgetal 4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r>
              <a:rPr lang="nl-NL" sz="3600" dirty="0"/>
              <a:t>                                              109,5</a:t>
            </a:r>
            <a:r>
              <a:rPr lang="nl-NL" sz="3600" baseline="36000" dirty="0"/>
              <a:t>0</a:t>
            </a:r>
          </a:p>
          <a:p>
            <a:endParaRPr lang="nl-NL" sz="3600" baseline="36000" dirty="0"/>
          </a:p>
          <a:p>
            <a:r>
              <a:rPr lang="nl-NL" sz="3600" dirty="0"/>
              <a:t>                                              </a:t>
            </a:r>
            <a:r>
              <a:rPr lang="nl-NL" sz="800" dirty="0"/>
              <a:t> </a:t>
            </a:r>
            <a:r>
              <a:rPr lang="nl-NL" sz="3600" dirty="0">
                <a:solidFill>
                  <a:srgbClr val="FF0000"/>
                </a:solidFill>
              </a:rPr>
              <a:t>tetraëder</a:t>
            </a:r>
          </a:p>
        </p:txBody>
      </p:sp>
      <p:sp>
        <p:nvSpPr>
          <p:cNvPr id="6" name="Rechthoek 5"/>
          <p:cNvSpPr/>
          <p:nvPr/>
        </p:nvSpPr>
        <p:spPr>
          <a:xfrm>
            <a:off x="2582427" y="3094892"/>
            <a:ext cx="1115366" cy="261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685" y="1446963"/>
            <a:ext cx="2197506" cy="2277208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2376" y="1124000"/>
            <a:ext cx="2503452" cy="2923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324472"/>
      </p:ext>
    </p:extLst>
  </p:cSld>
  <p:clrMapOvr>
    <a:masterClrMapping/>
  </p:clrMapOvr>
  <p:transition spd="slow"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517902" y="360457"/>
            <a:ext cx="6748963" cy="67403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/>
              <a:t>Omringingsgetal 4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r>
              <a:rPr lang="nl-NL" sz="3600" dirty="0"/>
              <a:t>                                                               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r>
              <a:rPr lang="nl-NL" sz="3600" dirty="0"/>
              <a:t>                                                </a:t>
            </a:r>
          </a:p>
        </p:txBody>
      </p:sp>
      <p:sp>
        <p:nvSpPr>
          <p:cNvPr id="6" name="Rechthoek 5"/>
          <p:cNvSpPr/>
          <p:nvPr/>
        </p:nvSpPr>
        <p:spPr>
          <a:xfrm>
            <a:off x="2582427" y="3094892"/>
            <a:ext cx="1115366" cy="261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07" y="1709028"/>
            <a:ext cx="2810689" cy="2028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4082153"/>
      </p:ext>
    </p:extLst>
  </p:cSld>
  <p:clrMapOvr>
    <a:masterClrMapping/>
  </p:clrMapOvr>
  <p:transition spd="slow">
    <p:fade thruBlk="1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517902" y="360457"/>
            <a:ext cx="6748963" cy="72943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/>
              <a:t>Omringingsgetal 4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r>
              <a:rPr lang="nl-NL" sz="3600" dirty="0"/>
              <a:t>                                                               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r>
              <a:rPr lang="nl-NL" sz="3600" dirty="0"/>
              <a:t>                                                </a:t>
            </a:r>
          </a:p>
        </p:txBody>
      </p:sp>
      <p:sp>
        <p:nvSpPr>
          <p:cNvPr id="6" name="Rechthoek 5"/>
          <p:cNvSpPr/>
          <p:nvPr/>
        </p:nvSpPr>
        <p:spPr>
          <a:xfrm>
            <a:off x="2582427" y="3094892"/>
            <a:ext cx="1115366" cy="261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395" y="1294129"/>
            <a:ext cx="3703924" cy="2858756"/>
          </a:xfrm>
          <a:prstGeom prst="rect">
            <a:avLst/>
          </a:prstGeom>
        </p:spPr>
      </p:pic>
      <p:pic>
        <p:nvPicPr>
          <p:cNvPr id="7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07" y="1709028"/>
            <a:ext cx="2810689" cy="2028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5100577"/>
      </p:ext>
    </p:extLst>
  </p:cSld>
  <p:clrMapOvr>
    <a:masterClrMapping/>
  </p:clrMapOvr>
  <p:transition spd="slow"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517902" y="360457"/>
            <a:ext cx="6748963" cy="67403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/>
              <a:t>Omringingsgetal 4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r>
              <a:rPr lang="nl-NL" sz="3600" dirty="0"/>
              <a:t>                                                               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r>
              <a:rPr lang="nl-NL" sz="3600" dirty="0"/>
              <a:t>                                                </a:t>
            </a:r>
          </a:p>
        </p:txBody>
      </p:sp>
      <p:sp>
        <p:nvSpPr>
          <p:cNvPr id="6" name="Rechthoek 5"/>
          <p:cNvSpPr/>
          <p:nvPr/>
        </p:nvSpPr>
        <p:spPr>
          <a:xfrm>
            <a:off x="2582427" y="3094892"/>
            <a:ext cx="1115366" cy="261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395" y="1294129"/>
            <a:ext cx="3703924" cy="2858756"/>
          </a:xfrm>
          <a:prstGeom prst="rect">
            <a:avLst/>
          </a:prstGeom>
        </p:spPr>
      </p:pic>
      <p:pic>
        <p:nvPicPr>
          <p:cNvPr id="7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07" y="1709028"/>
            <a:ext cx="2810689" cy="2028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oep 10">
            <a:extLst>
              <a:ext uri="{FF2B5EF4-FFF2-40B4-BE49-F238E27FC236}">
                <a16:creationId xmlns:a16="http://schemas.microsoft.com/office/drawing/2014/main" id="{8D9D8DDF-CC6D-46E4-861B-CDCB34939243}"/>
              </a:ext>
            </a:extLst>
          </p:cNvPr>
          <p:cNvGrpSpPr>
            <a:grpSpLocks noChangeAspect="1"/>
          </p:cNvGrpSpPr>
          <p:nvPr/>
        </p:nvGrpSpPr>
        <p:grpSpPr>
          <a:xfrm rot="18343321">
            <a:off x="6540465" y="1106799"/>
            <a:ext cx="297765" cy="374659"/>
            <a:chOff x="4127383" y="1382854"/>
            <a:chExt cx="336958" cy="415955"/>
          </a:xfrm>
        </p:grpSpPr>
        <p:sp>
          <p:nvSpPr>
            <p:cNvPr id="12" name="Ovaal 11">
              <a:extLst>
                <a:ext uri="{FF2B5EF4-FFF2-40B4-BE49-F238E27FC236}">
                  <a16:creationId xmlns:a16="http://schemas.microsoft.com/office/drawing/2014/main" id="{6B418BC9-7CAB-41EC-B2DB-F85862F0E0F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Ovaal 12">
              <a:extLst>
                <a:ext uri="{FF2B5EF4-FFF2-40B4-BE49-F238E27FC236}">
                  <a16:creationId xmlns:a16="http://schemas.microsoft.com/office/drawing/2014/main" id="{2CB4FFFA-4232-4402-A2A3-D872AF096CB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1744243673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kstvak 10"/>
          <p:cNvSpPr txBox="1"/>
          <p:nvPr/>
        </p:nvSpPr>
        <p:spPr>
          <a:xfrm>
            <a:off x="5494789" y="123671"/>
            <a:ext cx="380860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405188" algn="l"/>
                <a:tab pos="3498850" algn="l"/>
              </a:tabLst>
            </a:pPr>
            <a:endParaRPr lang="nl-NL" dirty="0">
              <a:sym typeface="Wingdings" panose="05000000000000000000" pitchFamily="2" charset="2"/>
            </a:endParaRPr>
          </a:p>
          <a:p>
            <a:pPr>
              <a:tabLst>
                <a:tab pos="3405188" algn="l"/>
                <a:tab pos="3498850" algn="l"/>
              </a:tabLst>
            </a:pPr>
            <a:endParaRPr lang="nl-NL" dirty="0">
              <a:sym typeface="Wingdings" panose="05000000000000000000" pitchFamily="2" charset="2"/>
            </a:endParaRPr>
          </a:p>
          <a:p>
            <a:pPr>
              <a:tabLst>
                <a:tab pos="3405188" algn="l"/>
                <a:tab pos="3498850" algn="l"/>
              </a:tabLst>
            </a:pPr>
            <a:endParaRPr lang="nl-NL" dirty="0">
              <a:sym typeface="Wingdings" panose="05000000000000000000" pitchFamily="2" charset="2"/>
            </a:endParaRPr>
          </a:p>
          <a:p>
            <a:pPr>
              <a:tabLst>
                <a:tab pos="3405188" algn="l"/>
                <a:tab pos="3498850" algn="l"/>
              </a:tabLst>
            </a:pPr>
            <a:endParaRPr lang="nl-NL" dirty="0">
              <a:sym typeface="Wingdings" panose="05000000000000000000" pitchFamily="2" charset="2"/>
            </a:endParaRPr>
          </a:p>
          <a:p>
            <a:pPr>
              <a:tabLst>
                <a:tab pos="3405188" algn="l"/>
                <a:tab pos="3498850" algn="l"/>
              </a:tabLst>
            </a:pPr>
            <a:endParaRPr lang="nl-NL" dirty="0">
              <a:sym typeface="Wingdings" panose="05000000000000000000" pitchFamily="2" charset="2"/>
            </a:endParaRPr>
          </a:p>
          <a:p>
            <a:pPr>
              <a:tabLst>
                <a:tab pos="3405188" algn="l"/>
                <a:tab pos="3498850" algn="l"/>
              </a:tabLst>
            </a:pPr>
            <a:endParaRPr lang="nl-NL" dirty="0">
              <a:sym typeface="Wingdings" panose="05000000000000000000" pitchFamily="2" charset="2"/>
            </a:endParaRPr>
          </a:p>
          <a:p>
            <a:pPr>
              <a:tabLst>
                <a:tab pos="3405188" algn="l"/>
                <a:tab pos="3498850" algn="l"/>
              </a:tabLst>
            </a:pPr>
            <a:endParaRPr lang="nl-NL" dirty="0">
              <a:sym typeface="Wingdings" panose="05000000000000000000" pitchFamily="2" charset="2"/>
            </a:endParaRPr>
          </a:p>
          <a:p>
            <a:pPr>
              <a:tabLst>
                <a:tab pos="3405188" algn="l"/>
                <a:tab pos="3498850" algn="l"/>
              </a:tabLst>
            </a:pPr>
            <a:r>
              <a:rPr lang="nl-NL" dirty="0">
                <a:sym typeface="Wingdings" panose="05000000000000000000" pitchFamily="2" charset="2"/>
              </a:rPr>
              <a:t>	</a:t>
            </a:r>
          </a:p>
          <a:p>
            <a:pPr marL="342900" indent="-342900">
              <a:buAutoNum type="arabicPeriod" startAt="3"/>
            </a:pPr>
            <a:endParaRPr lang="nl-NL" dirty="0"/>
          </a:p>
        </p:txBody>
      </p:sp>
      <p:grpSp>
        <p:nvGrpSpPr>
          <p:cNvPr id="6" name="Groep 5"/>
          <p:cNvGrpSpPr/>
          <p:nvPr/>
        </p:nvGrpSpPr>
        <p:grpSpPr>
          <a:xfrm>
            <a:off x="639701" y="1206343"/>
            <a:ext cx="6414815" cy="5098487"/>
            <a:chOff x="639701" y="1206343"/>
            <a:chExt cx="6414815" cy="5098487"/>
          </a:xfrm>
        </p:grpSpPr>
        <p:pic>
          <p:nvPicPr>
            <p:cNvPr id="5" name="Afbeelding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092" r="11323"/>
            <a:stretch/>
          </p:blipFill>
          <p:spPr>
            <a:xfrm>
              <a:off x="1216404" y="1206343"/>
              <a:ext cx="5079532" cy="5098487"/>
            </a:xfrm>
            <a:prstGeom prst="rect">
              <a:avLst/>
            </a:prstGeom>
          </p:spPr>
        </p:pic>
        <p:grpSp>
          <p:nvGrpSpPr>
            <p:cNvPr id="3" name="Groep 2"/>
            <p:cNvGrpSpPr/>
            <p:nvPr/>
          </p:nvGrpSpPr>
          <p:grpSpPr>
            <a:xfrm rot="2030791">
              <a:off x="4305444" y="1766292"/>
              <a:ext cx="336958" cy="415955"/>
              <a:chOff x="4127383" y="1382854"/>
              <a:chExt cx="336958" cy="415955"/>
            </a:xfrm>
          </p:grpSpPr>
          <p:sp>
            <p:nvSpPr>
              <p:cNvPr id="2" name="Ovaal 1"/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" name="Ovaal 6"/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4" name="Groep 3"/>
            <p:cNvGrpSpPr/>
            <p:nvPr/>
          </p:nvGrpSpPr>
          <p:grpSpPr>
            <a:xfrm rot="18908202">
              <a:off x="2871616" y="1795575"/>
              <a:ext cx="370826" cy="371996"/>
              <a:chOff x="3047688" y="1395626"/>
              <a:chExt cx="370826" cy="371996"/>
            </a:xfrm>
          </p:grpSpPr>
          <p:sp>
            <p:nvSpPr>
              <p:cNvPr id="8" name="Ovaal 7"/>
              <p:cNvSpPr>
                <a:spLocks noChangeAspect="1"/>
              </p:cNvSpPr>
              <p:nvPr/>
            </p:nvSpPr>
            <p:spPr>
              <a:xfrm>
                <a:off x="3047688" y="1641787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9" name="Ovaal 8"/>
              <p:cNvSpPr>
                <a:spLocks noChangeAspect="1"/>
              </p:cNvSpPr>
              <p:nvPr/>
            </p:nvSpPr>
            <p:spPr>
              <a:xfrm>
                <a:off x="3292679" y="1395626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12" name="Groep 11"/>
            <p:cNvGrpSpPr/>
            <p:nvPr/>
          </p:nvGrpSpPr>
          <p:grpSpPr>
            <a:xfrm rot="20190232">
              <a:off x="5210962" y="5838949"/>
              <a:ext cx="336958" cy="415955"/>
              <a:chOff x="4127383" y="1382854"/>
              <a:chExt cx="336958" cy="415955"/>
            </a:xfrm>
          </p:grpSpPr>
          <p:sp>
            <p:nvSpPr>
              <p:cNvPr id="13" name="Ovaal 12"/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4" name="Ovaal 13"/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15" name="Groep 14"/>
            <p:cNvGrpSpPr/>
            <p:nvPr/>
          </p:nvGrpSpPr>
          <p:grpSpPr>
            <a:xfrm rot="20190232">
              <a:off x="5913335" y="4723212"/>
              <a:ext cx="336958" cy="415955"/>
              <a:chOff x="4127383" y="1382854"/>
              <a:chExt cx="336958" cy="415955"/>
            </a:xfrm>
          </p:grpSpPr>
          <p:sp>
            <p:nvSpPr>
              <p:cNvPr id="16" name="Ovaal 15"/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7" name="Ovaal 16"/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18" name="Groep 17"/>
            <p:cNvGrpSpPr/>
            <p:nvPr/>
          </p:nvGrpSpPr>
          <p:grpSpPr>
            <a:xfrm rot="14593580">
              <a:off x="6205415" y="5603007"/>
              <a:ext cx="336958" cy="415955"/>
              <a:chOff x="4127383" y="1382854"/>
              <a:chExt cx="336958" cy="415955"/>
            </a:xfrm>
          </p:grpSpPr>
          <p:sp>
            <p:nvSpPr>
              <p:cNvPr id="19" name="Ovaal 18"/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0" name="Ovaal 19"/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21" name="Groep 20"/>
            <p:cNvGrpSpPr/>
            <p:nvPr/>
          </p:nvGrpSpPr>
          <p:grpSpPr>
            <a:xfrm rot="16370446">
              <a:off x="1987814" y="5856660"/>
              <a:ext cx="336958" cy="415955"/>
              <a:chOff x="4127383" y="1382854"/>
              <a:chExt cx="336958" cy="415955"/>
            </a:xfrm>
          </p:grpSpPr>
          <p:sp>
            <p:nvSpPr>
              <p:cNvPr id="22" name="Ovaal 21"/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3" name="Ovaal 22"/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24" name="Groep 23"/>
            <p:cNvGrpSpPr/>
            <p:nvPr/>
          </p:nvGrpSpPr>
          <p:grpSpPr>
            <a:xfrm rot="16531138">
              <a:off x="1271143" y="4731373"/>
              <a:ext cx="336958" cy="415955"/>
              <a:chOff x="4127383" y="1382854"/>
              <a:chExt cx="336958" cy="415955"/>
            </a:xfrm>
          </p:grpSpPr>
          <p:sp>
            <p:nvSpPr>
              <p:cNvPr id="25" name="Ovaal 24"/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6" name="Ovaal 25"/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27" name="Groep 26"/>
            <p:cNvGrpSpPr/>
            <p:nvPr/>
          </p:nvGrpSpPr>
          <p:grpSpPr>
            <a:xfrm rot="153384">
              <a:off x="1024619" y="5683656"/>
              <a:ext cx="336958" cy="415955"/>
              <a:chOff x="4127383" y="1382854"/>
              <a:chExt cx="336958" cy="415955"/>
            </a:xfrm>
          </p:grpSpPr>
          <p:sp>
            <p:nvSpPr>
              <p:cNvPr id="28" name="Ovaal 27"/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9" name="Ovaal 28"/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35" name="Groep 34"/>
            <p:cNvGrpSpPr/>
            <p:nvPr/>
          </p:nvGrpSpPr>
          <p:grpSpPr>
            <a:xfrm>
              <a:off x="6600106" y="4552347"/>
              <a:ext cx="454410" cy="454410"/>
              <a:chOff x="6600106" y="4552347"/>
              <a:chExt cx="454410" cy="454410"/>
            </a:xfrm>
          </p:grpSpPr>
          <p:cxnSp>
            <p:nvCxnSpPr>
              <p:cNvPr id="31" name="Rechte verbindingslijn 30"/>
              <p:cNvCxnSpPr/>
              <p:nvPr/>
            </p:nvCxnSpPr>
            <p:spPr>
              <a:xfrm>
                <a:off x="6692202" y="4779552"/>
                <a:ext cx="271306" cy="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Ovaal 33"/>
              <p:cNvSpPr>
                <a:spLocks noChangeAspect="1"/>
              </p:cNvSpPr>
              <p:nvPr/>
            </p:nvSpPr>
            <p:spPr>
              <a:xfrm>
                <a:off x="6600106" y="4552347"/>
                <a:ext cx="454410" cy="454410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41" name="Groep 40"/>
            <p:cNvGrpSpPr/>
            <p:nvPr/>
          </p:nvGrpSpPr>
          <p:grpSpPr>
            <a:xfrm>
              <a:off x="639701" y="4567726"/>
              <a:ext cx="454410" cy="454410"/>
              <a:chOff x="6600106" y="4552347"/>
              <a:chExt cx="454410" cy="454410"/>
            </a:xfrm>
          </p:grpSpPr>
          <p:cxnSp>
            <p:nvCxnSpPr>
              <p:cNvPr id="42" name="Rechte verbindingslijn 41"/>
              <p:cNvCxnSpPr/>
              <p:nvPr/>
            </p:nvCxnSpPr>
            <p:spPr>
              <a:xfrm>
                <a:off x="6692202" y="4779552"/>
                <a:ext cx="271306" cy="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Ovaal 42"/>
              <p:cNvSpPr>
                <a:spLocks noChangeAspect="1"/>
              </p:cNvSpPr>
              <p:nvPr/>
            </p:nvSpPr>
            <p:spPr>
              <a:xfrm>
                <a:off x="6600106" y="4552347"/>
                <a:ext cx="454410" cy="454410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</p:grpSp>
      <p:sp>
        <p:nvSpPr>
          <p:cNvPr id="36" name="Tekstvak 35">
            <a:extLst>
              <a:ext uri="{FF2B5EF4-FFF2-40B4-BE49-F238E27FC236}">
                <a16:creationId xmlns:a16="http://schemas.microsoft.com/office/drawing/2014/main" id="{F75F408E-86D3-46C3-9110-C6F25460C556}"/>
              </a:ext>
            </a:extLst>
          </p:cNvPr>
          <p:cNvSpPr txBox="1"/>
          <p:nvPr/>
        </p:nvSpPr>
        <p:spPr>
          <a:xfrm>
            <a:off x="473235" y="238939"/>
            <a:ext cx="44964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800" dirty="0"/>
              <a:t>Formele lading</a:t>
            </a:r>
          </a:p>
        </p:txBody>
      </p:sp>
    </p:spTree>
    <p:extLst>
      <p:ext uri="{BB962C8B-B14F-4D97-AF65-F5344CB8AC3E}">
        <p14:creationId xmlns:p14="http://schemas.microsoft.com/office/powerpoint/2010/main" val="10290156"/>
      </p:ext>
    </p:extLst>
  </p:cSld>
  <p:clrMapOvr>
    <a:masterClrMapping/>
  </p:clrMapOvr>
  <p:transition spd="slow"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395" y="1294129"/>
            <a:ext cx="3703924" cy="2858756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517902" y="360457"/>
            <a:ext cx="7956024" cy="68634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/>
              <a:t>Omringingsgetal 4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800" dirty="0"/>
          </a:p>
          <a:p>
            <a:r>
              <a:rPr lang="nl-NL" sz="3600" dirty="0"/>
              <a:t>                                                               </a:t>
            </a:r>
            <a:r>
              <a:rPr lang="nl-NL" sz="3600" dirty="0">
                <a:solidFill>
                  <a:srgbClr val="FF0000"/>
                </a:solidFill>
              </a:rPr>
              <a:t>106,7</a:t>
            </a:r>
            <a:r>
              <a:rPr lang="nl-NL" sz="3600" baseline="36000" dirty="0">
                <a:solidFill>
                  <a:srgbClr val="FF0000"/>
                </a:solidFill>
              </a:rPr>
              <a:t>0</a:t>
            </a:r>
            <a:endParaRPr lang="nl-NL" sz="3600" dirty="0">
              <a:solidFill>
                <a:srgbClr val="FF0000"/>
              </a:solidFill>
            </a:endParaRPr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r>
              <a:rPr lang="nl-NL" sz="3600" dirty="0"/>
              <a:t>                                                </a:t>
            </a:r>
          </a:p>
        </p:txBody>
      </p:sp>
      <p:sp>
        <p:nvSpPr>
          <p:cNvPr id="6" name="Rechthoek 5"/>
          <p:cNvSpPr/>
          <p:nvPr/>
        </p:nvSpPr>
        <p:spPr>
          <a:xfrm>
            <a:off x="2582427" y="3094892"/>
            <a:ext cx="1115366" cy="261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07" y="1709028"/>
            <a:ext cx="2810689" cy="2028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ep 7"/>
          <p:cNvGrpSpPr>
            <a:grpSpLocks noChangeAspect="1"/>
          </p:cNvGrpSpPr>
          <p:nvPr/>
        </p:nvGrpSpPr>
        <p:grpSpPr>
          <a:xfrm rot="18343321">
            <a:off x="6540465" y="1106799"/>
            <a:ext cx="297765" cy="374659"/>
            <a:chOff x="4127383" y="1382854"/>
            <a:chExt cx="336958" cy="415955"/>
          </a:xfrm>
        </p:grpSpPr>
        <p:sp>
          <p:nvSpPr>
            <p:cNvPr id="9" name="Ovaal 8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" name="Ovaal 9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4068963973"/>
      </p:ext>
    </p:extLst>
  </p:cSld>
  <p:clrMapOvr>
    <a:masterClrMapping/>
  </p:clrMapOvr>
  <p:transition spd="slow"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395" y="1294129"/>
            <a:ext cx="3703924" cy="2858756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517902" y="360457"/>
            <a:ext cx="7956024" cy="68634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/>
              <a:t>Omringingsgetal 4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800" dirty="0"/>
          </a:p>
          <a:p>
            <a:r>
              <a:rPr lang="nl-NL" sz="3600" dirty="0"/>
              <a:t>                                                               106,7</a:t>
            </a:r>
            <a:r>
              <a:rPr lang="nl-NL" sz="3600" baseline="36000" dirty="0"/>
              <a:t>0</a:t>
            </a:r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r>
              <a:rPr lang="nl-NL" sz="3600" dirty="0"/>
              <a:t>                                                </a:t>
            </a:r>
          </a:p>
        </p:txBody>
      </p:sp>
      <p:sp>
        <p:nvSpPr>
          <p:cNvPr id="6" name="Rechthoek 5"/>
          <p:cNvSpPr/>
          <p:nvPr/>
        </p:nvSpPr>
        <p:spPr>
          <a:xfrm>
            <a:off x="2582427" y="3094892"/>
            <a:ext cx="1115366" cy="261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07" y="1709028"/>
            <a:ext cx="2810689" cy="2028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409"/>
          <a:stretch/>
        </p:blipFill>
        <p:spPr>
          <a:xfrm>
            <a:off x="2582427" y="4274784"/>
            <a:ext cx="3524250" cy="2453343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4344552" y="5719157"/>
            <a:ext cx="86406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106,7</a:t>
            </a:r>
            <a:r>
              <a:rPr lang="nl-NL" baseline="36000" dirty="0">
                <a:solidFill>
                  <a:srgbClr val="FF0000"/>
                </a:solidFill>
              </a:rPr>
              <a:t>0</a:t>
            </a:r>
            <a:endParaRPr lang="nl-NL" dirty="0">
              <a:solidFill>
                <a:srgbClr val="FF0000"/>
              </a:solidFill>
            </a:endParaRPr>
          </a:p>
        </p:txBody>
      </p:sp>
      <p:grpSp>
        <p:nvGrpSpPr>
          <p:cNvPr id="9" name="Groep 8">
            <a:extLst>
              <a:ext uri="{FF2B5EF4-FFF2-40B4-BE49-F238E27FC236}">
                <a16:creationId xmlns:a16="http://schemas.microsoft.com/office/drawing/2014/main" id="{8A7A1756-C6B7-441B-803B-B916D896AB67}"/>
              </a:ext>
            </a:extLst>
          </p:cNvPr>
          <p:cNvGrpSpPr>
            <a:grpSpLocks noChangeAspect="1"/>
          </p:cNvGrpSpPr>
          <p:nvPr/>
        </p:nvGrpSpPr>
        <p:grpSpPr>
          <a:xfrm rot="18343321">
            <a:off x="6540465" y="1106799"/>
            <a:ext cx="297765" cy="374659"/>
            <a:chOff x="4127383" y="1382854"/>
            <a:chExt cx="336958" cy="415955"/>
          </a:xfrm>
        </p:grpSpPr>
        <p:sp>
          <p:nvSpPr>
            <p:cNvPr id="10" name="Ovaal 9">
              <a:extLst>
                <a:ext uri="{FF2B5EF4-FFF2-40B4-BE49-F238E27FC236}">
                  <a16:creationId xmlns:a16="http://schemas.microsoft.com/office/drawing/2014/main" id="{7F58AFD7-9E00-4697-9DC4-E682A5F7D19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" name="Ovaal 10">
              <a:extLst>
                <a:ext uri="{FF2B5EF4-FFF2-40B4-BE49-F238E27FC236}">
                  <a16:creationId xmlns:a16="http://schemas.microsoft.com/office/drawing/2014/main" id="{EEABF2F4-3131-4FA5-BA73-A5012642D5C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4037730820"/>
      </p:ext>
    </p:extLst>
  </p:cSld>
  <p:clrMapOvr>
    <a:masterClrMapping/>
  </p:clrMapOvr>
  <p:transition spd="slow"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517902" y="360457"/>
            <a:ext cx="6748963" cy="95102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/>
              <a:t>Omringingsgetal 4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r>
              <a:rPr lang="nl-NL" sz="3600" dirty="0"/>
              <a:t>                                                    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r>
              <a:rPr lang="nl-NL" sz="3600" dirty="0"/>
              <a:t>                                                               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r>
              <a:rPr lang="nl-NL" sz="3600" dirty="0"/>
              <a:t>                                                </a:t>
            </a:r>
          </a:p>
        </p:txBody>
      </p:sp>
      <p:sp>
        <p:nvSpPr>
          <p:cNvPr id="6" name="Rechthoek 5"/>
          <p:cNvSpPr/>
          <p:nvPr/>
        </p:nvSpPr>
        <p:spPr>
          <a:xfrm>
            <a:off x="2582427" y="3094892"/>
            <a:ext cx="1115366" cy="261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993" y="1796521"/>
            <a:ext cx="2609083" cy="1774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868257"/>
      </p:ext>
    </p:extLst>
  </p:cSld>
  <p:clrMapOvr>
    <a:masterClrMapping/>
  </p:clrMapOvr>
  <p:transition spd="slow">
    <p:fade thruBlk="1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0844" y="1688123"/>
            <a:ext cx="5251074" cy="2170444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517902" y="360457"/>
            <a:ext cx="6748963" cy="95102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/>
              <a:t>Omringingsgetal 4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r>
              <a:rPr lang="nl-NL" sz="3600" dirty="0"/>
              <a:t>                                                    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r>
              <a:rPr lang="nl-NL" sz="3600" dirty="0"/>
              <a:t>                                                               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r>
              <a:rPr lang="nl-NL" sz="3600" dirty="0"/>
              <a:t>                                                </a:t>
            </a:r>
          </a:p>
        </p:txBody>
      </p:sp>
      <p:sp>
        <p:nvSpPr>
          <p:cNvPr id="6" name="Rechthoek 5"/>
          <p:cNvSpPr/>
          <p:nvPr/>
        </p:nvSpPr>
        <p:spPr>
          <a:xfrm>
            <a:off x="2582427" y="3094892"/>
            <a:ext cx="1115366" cy="261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993" y="1796521"/>
            <a:ext cx="2609083" cy="1774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118643"/>
      </p:ext>
    </p:extLst>
  </p:cSld>
  <p:clrMapOvr>
    <a:masterClrMapping/>
  </p:clrMapOvr>
  <p:transition spd="slow"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0844" y="1688123"/>
            <a:ext cx="5251074" cy="2170444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517902" y="360457"/>
            <a:ext cx="6748963" cy="95102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/>
              <a:t>Omringingsgetal 4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r>
              <a:rPr lang="nl-NL" sz="3600" dirty="0"/>
              <a:t>                                                    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r>
              <a:rPr lang="nl-NL" sz="3600" dirty="0"/>
              <a:t>                                                               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r>
              <a:rPr lang="nl-NL" sz="3600" dirty="0"/>
              <a:t>                                                </a:t>
            </a:r>
          </a:p>
        </p:txBody>
      </p:sp>
      <p:sp>
        <p:nvSpPr>
          <p:cNvPr id="6" name="Rechthoek 5"/>
          <p:cNvSpPr/>
          <p:nvPr/>
        </p:nvSpPr>
        <p:spPr>
          <a:xfrm>
            <a:off x="2582427" y="3094892"/>
            <a:ext cx="1115366" cy="261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993" y="1796521"/>
            <a:ext cx="2609083" cy="1774601"/>
          </a:xfrm>
          <a:prstGeom prst="rect">
            <a:avLst/>
          </a:prstGeom>
        </p:spPr>
      </p:pic>
      <p:grpSp>
        <p:nvGrpSpPr>
          <p:cNvPr id="7" name="Groep 6"/>
          <p:cNvGrpSpPr>
            <a:grpSpLocks noChangeAspect="1"/>
          </p:cNvGrpSpPr>
          <p:nvPr/>
        </p:nvGrpSpPr>
        <p:grpSpPr>
          <a:xfrm rot="20580000">
            <a:off x="6842702" y="1873352"/>
            <a:ext cx="285584" cy="359331"/>
            <a:chOff x="4127383" y="1382854"/>
            <a:chExt cx="336958" cy="415955"/>
          </a:xfrm>
        </p:grpSpPr>
        <p:sp>
          <p:nvSpPr>
            <p:cNvPr id="8" name="Ovaal 7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Ovaal 8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3" name="Groep 12"/>
          <p:cNvGrpSpPr>
            <a:grpSpLocks noChangeAspect="1"/>
          </p:cNvGrpSpPr>
          <p:nvPr/>
        </p:nvGrpSpPr>
        <p:grpSpPr>
          <a:xfrm rot="15720000">
            <a:off x="6082215" y="1927291"/>
            <a:ext cx="285584" cy="359331"/>
            <a:chOff x="4127383" y="1382854"/>
            <a:chExt cx="336958" cy="415955"/>
          </a:xfrm>
        </p:grpSpPr>
        <p:sp>
          <p:nvSpPr>
            <p:cNvPr id="14" name="Ovaal 13"/>
            <p:cNvSpPr>
              <a:spLocks noChangeAspect="1"/>
            </p:cNvSpPr>
            <p:nvPr/>
          </p:nvSpPr>
          <p:spPr>
            <a:xfrm>
              <a:off x="4127383" y="138285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Ovaal 14"/>
            <p:cNvSpPr>
              <a:spLocks noChangeAspect="1"/>
            </p:cNvSpPr>
            <p:nvPr/>
          </p:nvSpPr>
          <p:spPr>
            <a:xfrm>
              <a:off x="4338506" y="1672974"/>
              <a:ext cx="125835" cy="12583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1525439195"/>
      </p:ext>
    </p:extLst>
  </p:cSld>
  <p:clrMapOvr>
    <a:masterClrMapping/>
  </p:clrMapOvr>
  <p:transition spd="slow"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0844" y="1688123"/>
            <a:ext cx="5251074" cy="2170444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517902" y="360457"/>
            <a:ext cx="6748963" cy="100642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/>
              <a:t>Omringingsgetal 4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r>
              <a:rPr lang="nl-NL" sz="3600" dirty="0"/>
              <a:t>                                                    </a:t>
            </a:r>
            <a:r>
              <a:rPr lang="nl-NL" sz="3600" dirty="0">
                <a:solidFill>
                  <a:srgbClr val="FF0000"/>
                </a:solidFill>
              </a:rPr>
              <a:t>104,5</a:t>
            </a:r>
            <a:r>
              <a:rPr lang="nl-NL" sz="3600" baseline="36000" dirty="0">
                <a:solidFill>
                  <a:srgbClr val="FF0000"/>
                </a:solidFill>
              </a:rPr>
              <a:t>0</a:t>
            </a:r>
            <a:endParaRPr lang="nl-NL" sz="3600" dirty="0">
              <a:solidFill>
                <a:srgbClr val="FF0000"/>
              </a:solidFill>
            </a:endParaRPr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r>
              <a:rPr lang="nl-NL" sz="3600" dirty="0"/>
              <a:t>                                                               </a:t>
            </a:r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r>
              <a:rPr lang="nl-NL" sz="3600" dirty="0"/>
              <a:t>                                                </a:t>
            </a:r>
          </a:p>
        </p:txBody>
      </p:sp>
      <p:sp>
        <p:nvSpPr>
          <p:cNvPr id="6" name="Rechthoek 5"/>
          <p:cNvSpPr/>
          <p:nvPr/>
        </p:nvSpPr>
        <p:spPr>
          <a:xfrm>
            <a:off x="2582427" y="3094892"/>
            <a:ext cx="1115366" cy="261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993" y="1796521"/>
            <a:ext cx="2609083" cy="1774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470439"/>
      </p:ext>
    </p:extLst>
  </p:cSld>
  <p:clrMapOvr>
    <a:masterClrMapping/>
  </p:clrMapOvr>
  <p:transition spd="slow">
    <p:fad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0" name="Picture 16" descr="http://www.e-chembook.eu/databaze_molekul/etha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116632"/>
            <a:ext cx="2664296" cy="1967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://upload.wikimedia.org/wikipedia/commons/9/99/Ethane-fla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94346"/>
            <a:ext cx="2138122" cy="1611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2711428" y="562672"/>
            <a:ext cx="13861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ethaan</a:t>
            </a:r>
          </a:p>
          <a:p>
            <a:r>
              <a:rPr lang="nl-NL" dirty="0"/>
              <a:t>2 x tetraëder</a:t>
            </a:r>
          </a:p>
          <a:p>
            <a:r>
              <a:rPr lang="nl-NL" dirty="0"/>
              <a:t>109</a:t>
            </a:r>
            <a:r>
              <a:rPr lang="nl-NL" baseline="30000" dirty="0"/>
              <a:t>o</a:t>
            </a:r>
          </a:p>
          <a:p>
            <a:endParaRPr lang="nl-NL" dirty="0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62811157-2009-4A69-A882-9B2F5B58920A}"/>
              </a:ext>
            </a:extLst>
          </p:cNvPr>
          <p:cNvSpPr txBox="1"/>
          <p:nvPr/>
        </p:nvSpPr>
        <p:spPr>
          <a:xfrm>
            <a:off x="4695729" y="730999"/>
            <a:ext cx="9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4          4</a:t>
            </a:r>
          </a:p>
        </p:txBody>
      </p:sp>
    </p:spTree>
    <p:extLst>
      <p:ext uri="{BB962C8B-B14F-4D97-AF65-F5344CB8AC3E}">
        <p14:creationId xmlns:p14="http://schemas.microsoft.com/office/powerpoint/2010/main" val="3765292802"/>
      </p:ext>
    </p:extLst>
  </p:cSld>
  <p:clrMapOvr>
    <a:masterClrMapping/>
  </p:clrMapOvr>
  <p:transition spd="slow">
    <p:fade thruBlk="1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0" name="Picture 16" descr="http://www.e-chembook.eu/databaze_molekul/etha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116632"/>
            <a:ext cx="2664296" cy="1967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://upload.wikimedia.org/wikipedia/commons/9/99/Ethane-fla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94346"/>
            <a:ext cx="2138122" cy="1611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2711428" y="562672"/>
            <a:ext cx="13861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ethaan</a:t>
            </a:r>
          </a:p>
          <a:p>
            <a:r>
              <a:rPr lang="nl-NL" dirty="0"/>
              <a:t>2 x tetraëder</a:t>
            </a:r>
          </a:p>
          <a:p>
            <a:r>
              <a:rPr lang="nl-NL" dirty="0"/>
              <a:t>109</a:t>
            </a:r>
            <a:r>
              <a:rPr lang="nl-NL" baseline="30000" dirty="0"/>
              <a:t>o</a:t>
            </a:r>
          </a:p>
          <a:p>
            <a:endParaRPr lang="nl-NL" dirty="0"/>
          </a:p>
        </p:txBody>
      </p:sp>
      <p:pic>
        <p:nvPicPr>
          <p:cNvPr id="2050" name="Picture 2" descr="http://upload.wikimedia.org/wikipedia/commons/7/7c/Ethane-2D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272" y="332656"/>
            <a:ext cx="1835696" cy="1453537"/>
          </a:xfrm>
          <a:prstGeom prst="rect">
            <a:avLst/>
          </a:prstGeom>
          <a:noFill/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62811157-2009-4A69-A882-9B2F5B58920A}"/>
              </a:ext>
            </a:extLst>
          </p:cNvPr>
          <p:cNvSpPr txBox="1"/>
          <p:nvPr/>
        </p:nvSpPr>
        <p:spPr>
          <a:xfrm>
            <a:off x="4695729" y="730999"/>
            <a:ext cx="9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4          4</a:t>
            </a:r>
          </a:p>
        </p:txBody>
      </p:sp>
    </p:spTree>
    <p:extLst>
      <p:ext uri="{BB962C8B-B14F-4D97-AF65-F5344CB8AC3E}">
        <p14:creationId xmlns:p14="http://schemas.microsoft.com/office/powerpoint/2010/main" val="1872570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File:Ethene-2D-flat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143" y="2299730"/>
            <a:ext cx="1657772" cy="1546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www.e-chembook.eu/databaze_molekul/ethe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04" y="2084030"/>
            <a:ext cx="2438425" cy="1978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www.e-chembook.eu/databaze_molekul/etha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116632"/>
            <a:ext cx="2664296" cy="1967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://upload.wikimedia.org/wikipedia/commons/9/99/Ethane-flat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94346"/>
            <a:ext cx="2138122" cy="1611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2711428" y="562672"/>
            <a:ext cx="13861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ethaan</a:t>
            </a:r>
          </a:p>
          <a:p>
            <a:r>
              <a:rPr lang="nl-NL" dirty="0"/>
              <a:t>2 x tetraëder</a:t>
            </a:r>
          </a:p>
          <a:p>
            <a:r>
              <a:rPr lang="nl-NL" dirty="0"/>
              <a:t>109</a:t>
            </a:r>
            <a:r>
              <a:rPr lang="nl-NL" baseline="30000" dirty="0"/>
              <a:t>o</a:t>
            </a:r>
          </a:p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2771958" y="2611433"/>
            <a:ext cx="8639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etheen</a:t>
            </a:r>
            <a:r>
              <a:rPr lang="nl-NL" dirty="0"/>
              <a:t>plat</a:t>
            </a:r>
          </a:p>
          <a:p>
            <a:r>
              <a:rPr lang="nl-NL" dirty="0"/>
              <a:t>120</a:t>
            </a:r>
            <a:r>
              <a:rPr lang="nl-NL" baseline="30000" dirty="0"/>
              <a:t>o</a:t>
            </a:r>
          </a:p>
        </p:txBody>
      </p:sp>
      <p:pic>
        <p:nvPicPr>
          <p:cNvPr id="2050" name="Picture 2" descr="http://upload.wikimedia.org/wikipedia/commons/7/7c/Ethane-2D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20272" y="332656"/>
            <a:ext cx="1835696" cy="1453537"/>
          </a:xfrm>
          <a:prstGeom prst="rect">
            <a:avLst/>
          </a:prstGeom>
          <a:noFill/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79A7822F-3D4C-4654-BFB9-E9B905469AB0}"/>
              </a:ext>
            </a:extLst>
          </p:cNvPr>
          <p:cNvSpPr txBox="1"/>
          <p:nvPr/>
        </p:nvSpPr>
        <p:spPr>
          <a:xfrm>
            <a:off x="4905630" y="2611433"/>
            <a:ext cx="89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3         3</a:t>
            </a:r>
          </a:p>
        </p:txBody>
      </p:sp>
    </p:spTree>
    <p:extLst>
      <p:ext uri="{BB962C8B-B14F-4D97-AF65-F5344CB8AC3E}">
        <p14:creationId xmlns:p14="http://schemas.microsoft.com/office/powerpoint/2010/main" val="1351298286"/>
      </p:ext>
    </p:extLst>
  </p:cSld>
  <p:clrMapOvr>
    <a:masterClrMapping/>
  </p:clrMapOvr>
  <p:transition spd="slow">
    <p:fade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File:Ethene-2D-flat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143" y="2299730"/>
            <a:ext cx="1657772" cy="1546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File:Acetylene-2D.sv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4915086"/>
            <a:ext cx="2140167" cy="377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www.e-chembook.eu/databaze_molekul/ethen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04" y="2084030"/>
            <a:ext cx="2438425" cy="1978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www.e-chembook.eu/databaze_molekul/ethyn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29474">
            <a:off x="-153067" y="4146850"/>
            <a:ext cx="3545320" cy="181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www.e-chembook.eu/databaze_molekul/ethan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116632"/>
            <a:ext cx="2664296" cy="1967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://upload.wikimedia.org/wikipedia/commons/9/99/Ethane-flat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94346"/>
            <a:ext cx="2138122" cy="1611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2711428" y="562672"/>
            <a:ext cx="13861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ethaan</a:t>
            </a:r>
          </a:p>
          <a:p>
            <a:r>
              <a:rPr lang="nl-NL" dirty="0"/>
              <a:t>2 x tetraëder</a:t>
            </a:r>
          </a:p>
          <a:p>
            <a:r>
              <a:rPr lang="nl-NL" dirty="0"/>
              <a:t>109</a:t>
            </a:r>
            <a:r>
              <a:rPr lang="nl-NL" baseline="30000" dirty="0"/>
              <a:t>o</a:t>
            </a:r>
          </a:p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2771958" y="2611433"/>
            <a:ext cx="8639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etheenplat</a:t>
            </a:r>
          </a:p>
          <a:p>
            <a:r>
              <a:rPr lang="nl-NL" dirty="0"/>
              <a:t>120</a:t>
            </a:r>
            <a:r>
              <a:rPr lang="nl-NL" baseline="30000" dirty="0"/>
              <a:t>o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2843808" y="5517232"/>
            <a:ext cx="10081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ethyn </a:t>
            </a:r>
            <a:r>
              <a:rPr lang="nl-NL" dirty="0"/>
              <a:t>lineair</a:t>
            </a:r>
          </a:p>
          <a:p>
            <a:r>
              <a:rPr lang="nl-NL" dirty="0"/>
              <a:t>180</a:t>
            </a:r>
            <a:r>
              <a:rPr lang="nl-NL" baseline="30000" dirty="0"/>
              <a:t>o</a:t>
            </a:r>
          </a:p>
          <a:p>
            <a:endParaRPr lang="nl-NL" dirty="0"/>
          </a:p>
        </p:txBody>
      </p:sp>
      <p:pic>
        <p:nvPicPr>
          <p:cNvPr id="2050" name="Picture 2" descr="http://upload.wikimedia.org/wikipedia/commons/7/7c/Ethane-2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20272" y="332656"/>
            <a:ext cx="1835696" cy="1453537"/>
          </a:xfrm>
          <a:prstGeom prst="rect">
            <a:avLst/>
          </a:prstGeom>
          <a:noFill/>
        </p:spPr>
      </p:pic>
      <p:sp>
        <p:nvSpPr>
          <p:cNvPr id="13" name="Tekstvak 12">
            <a:extLst>
              <a:ext uri="{FF2B5EF4-FFF2-40B4-BE49-F238E27FC236}">
                <a16:creationId xmlns:a16="http://schemas.microsoft.com/office/drawing/2014/main" id="{1B1C9A53-5BC4-443F-8E2F-340F726C228E}"/>
              </a:ext>
            </a:extLst>
          </p:cNvPr>
          <p:cNvSpPr txBox="1"/>
          <p:nvPr/>
        </p:nvSpPr>
        <p:spPr>
          <a:xfrm>
            <a:off x="4879181" y="4686664"/>
            <a:ext cx="9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1          1</a:t>
            </a:r>
          </a:p>
        </p:txBody>
      </p:sp>
    </p:spTree>
    <p:extLst>
      <p:ext uri="{BB962C8B-B14F-4D97-AF65-F5344CB8AC3E}">
        <p14:creationId xmlns:p14="http://schemas.microsoft.com/office/powerpoint/2010/main" val="4146212986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69116" y="183300"/>
            <a:ext cx="85987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rgbClr val="FF0000"/>
                </a:solidFill>
              </a:rPr>
              <a:t>Ruimtelijke bouw van moleculen               </a:t>
            </a:r>
            <a:r>
              <a:rPr lang="nl-NL" sz="4000" dirty="0">
                <a:solidFill>
                  <a:srgbClr val="FF0000"/>
                </a:solidFill>
              </a:rPr>
              <a:t>VSEPR</a:t>
            </a:r>
            <a:r>
              <a:rPr lang="nl-NL" sz="2800" dirty="0">
                <a:solidFill>
                  <a:srgbClr val="FF0000"/>
                </a:solidFill>
              </a:rPr>
              <a:t>-theorie  </a:t>
            </a:r>
            <a:r>
              <a:rPr lang="nl-NL" sz="4000" dirty="0">
                <a:solidFill>
                  <a:schemeClr val="bg1"/>
                </a:solidFill>
              </a:rPr>
              <a:t>CO </a:t>
            </a:r>
            <a:endParaRPr lang="nl-NL" sz="4000" baseline="-30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600705"/>
      </p:ext>
    </p:extLst>
  </p:cSld>
  <p:clrMapOvr>
    <a:masterClrMapping/>
  </p:clrMapOvr>
  <p:transition spd="slow">
    <p:fade thruBlk="1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ep 16">
            <a:extLst>
              <a:ext uri="{FF2B5EF4-FFF2-40B4-BE49-F238E27FC236}">
                <a16:creationId xmlns:a16="http://schemas.microsoft.com/office/drawing/2014/main" id="{AEC453D0-2478-4CA2-8BD5-09F7E2B0B5DC}"/>
              </a:ext>
            </a:extLst>
          </p:cNvPr>
          <p:cNvGrpSpPr/>
          <p:nvPr/>
        </p:nvGrpSpPr>
        <p:grpSpPr>
          <a:xfrm>
            <a:off x="1021480" y="1310400"/>
            <a:ext cx="2765907" cy="1752363"/>
            <a:chOff x="1021480" y="1310400"/>
            <a:chExt cx="2765907" cy="1752363"/>
          </a:xfrm>
        </p:grpSpPr>
        <p:pic>
          <p:nvPicPr>
            <p:cNvPr id="8" name="Picture 20" descr="http://upload.wikimedia.org/wikipedia/commons/9/99/Ethane-flat.png">
              <a:extLst>
                <a:ext uri="{FF2B5EF4-FFF2-40B4-BE49-F238E27FC236}">
                  <a16:creationId xmlns:a16="http://schemas.microsoft.com/office/drawing/2014/main" id="{480069D4-D7AA-479B-9D46-151CCBF82A7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1480" y="1450793"/>
              <a:ext cx="2138122" cy="16119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0" descr="http://upload.wikimedia.org/wikipedia/commons/9/99/Ethane-flat.png">
              <a:extLst>
                <a:ext uri="{FF2B5EF4-FFF2-40B4-BE49-F238E27FC236}">
                  <a16:creationId xmlns:a16="http://schemas.microsoft.com/office/drawing/2014/main" id="{B79147EC-97FA-4BF1-BD47-71F06BF2DAD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5879" r="-2263"/>
            <a:stretch/>
          </p:blipFill>
          <p:spPr bwMode="auto">
            <a:xfrm>
              <a:off x="2581835" y="1450793"/>
              <a:ext cx="1205552" cy="16119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Afbeelding 9">
              <a:extLst>
                <a:ext uri="{FF2B5EF4-FFF2-40B4-BE49-F238E27FC236}">
                  <a16:creationId xmlns:a16="http://schemas.microsoft.com/office/drawing/2014/main" id="{7A068D5E-5C34-4253-AD9F-AC58BE99D95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768" t="54292" r="56491"/>
            <a:stretch/>
          </p:blipFill>
          <p:spPr>
            <a:xfrm>
              <a:off x="1922567" y="2098800"/>
              <a:ext cx="335947" cy="692060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14" name="Rechthoek 13">
              <a:extLst>
                <a:ext uri="{FF2B5EF4-FFF2-40B4-BE49-F238E27FC236}">
                  <a16:creationId xmlns:a16="http://schemas.microsoft.com/office/drawing/2014/main" id="{530FA7BF-46A8-42C7-86F4-839571515D6A}"/>
                </a:ext>
              </a:extLst>
            </p:cNvPr>
            <p:cNvSpPr/>
            <p:nvPr/>
          </p:nvSpPr>
          <p:spPr>
            <a:xfrm>
              <a:off x="1230886" y="1310400"/>
              <a:ext cx="1301784" cy="801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5" name="Tekstvak 14">
            <a:extLst>
              <a:ext uri="{FF2B5EF4-FFF2-40B4-BE49-F238E27FC236}">
                <a16:creationId xmlns:a16="http://schemas.microsoft.com/office/drawing/2014/main" id="{5565D89D-F238-499C-8C42-91462887CF03}"/>
              </a:ext>
            </a:extLst>
          </p:cNvPr>
          <p:cNvSpPr txBox="1"/>
          <p:nvPr/>
        </p:nvSpPr>
        <p:spPr>
          <a:xfrm>
            <a:off x="755575" y="620688"/>
            <a:ext cx="3177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propeen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5FFE6AF7-53F5-4A02-9827-8B24545A1742}"/>
              </a:ext>
            </a:extLst>
          </p:cNvPr>
          <p:cNvSpPr txBox="1"/>
          <p:nvPr/>
        </p:nvSpPr>
        <p:spPr>
          <a:xfrm>
            <a:off x="1480202" y="1822247"/>
            <a:ext cx="1487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3         4         4</a:t>
            </a:r>
          </a:p>
        </p:txBody>
      </p:sp>
    </p:spTree>
    <p:extLst>
      <p:ext uri="{BB962C8B-B14F-4D97-AF65-F5344CB8AC3E}">
        <p14:creationId xmlns:p14="http://schemas.microsoft.com/office/powerpoint/2010/main" val="3652824112"/>
      </p:ext>
    </p:extLst>
  </p:cSld>
  <p:clrMapOvr>
    <a:masterClrMapping/>
  </p:clrMapOvr>
  <p:transition spd="slow">
    <p:fade thruBlk="1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A940AE2D-2FEB-4C20-98D7-6D54EF852488}"/>
              </a:ext>
            </a:extLst>
          </p:cNvPr>
          <p:cNvSpPr/>
          <p:nvPr/>
        </p:nvSpPr>
        <p:spPr>
          <a:xfrm rot="18944859">
            <a:off x="6871669" y="3545003"/>
            <a:ext cx="1301784" cy="17782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9" name="Groep 18">
            <a:extLst>
              <a:ext uri="{FF2B5EF4-FFF2-40B4-BE49-F238E27FC236}">
                <a16:creationId xmlns:a16="http://schemas.microsoft.com/office/drawing/2014/main" id="{CB3A9D8C-EF4B-4144-B8FC-24ADC802AD41}"/>
              </a:ext>
            </a:extLst>
          </p:cNvPr>
          <p:cNvGrpSpPr/>
          <p:nvPr/>
        </p:nvGrpSpPr>
        <p:grpSpPr>
          <a:xfrm>
            <a:off x="4714677" y="1711350"/>
            <a:ext cx="3896040" cy="3744842"/>
            <a:chOff x="4572000" y="1664314"/>
            <a:chExt cx="3896040" cy="3744842"/>
          </a:xfrm>
        </p:grpSpPr>
        <p:pic>
          <p:nvPicPr>
            <p:cNvPr id="5" name="Afbeelding 4">
              <a:extLst>
                <a:ext uri="{FF2B5EF4-FFF2-40B4-BE49-F238E27FC236}">
                  <a16:creationId xmlns:a16="http://schemas.microsoft.com/office/drawing/2014/main" id="{76A81252-6549-421D-BCEE-28C98BCF731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3233"/>
            <a:stretch/>
          </p:blipFill>
          <p:spPr>
            <a:xfrm>
              <a:off x="4572000" y="1664314"/>
              <a:ext cx="3896040" cy="3199176"/>
            </a:xfrm>
            <a:prstGeom prst="rect">
              <a:avLst/>
            </a:prstGeom>
          </p:spPr>
        </p:pic>
        <p:sp>
          <p:nvSpPr>
            <p:cNvPr id="7" name="Rechthoek 6">
              <a:extLst>
                <a:ext uri="{FF2B5EF4-FFF2-40B4-BE49-F238E27FC236}">
                  <a16:creationId xmlns:a16="http://schemas.microsoft.com/office/drawing/2014/main" id="{40B48516-BA2C-43C4-B998-7B5024DBD9C7}"/>
                </a:ext>
              </a:extLst>
            </p:cNvPr>
            <p:cNvSpPr/>
            <p:nvPr/>
          </p:nvSpPr>
          <p:spPr>
            <a:xfrm rot="18944859">
              <a:off x="6731978" y="3630943"/>
              <a:ext cx="1301784" cy="17782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6" name="Afbeelding 5">
              <a:extLst>
                <a:ext uri="{FF2B5EF4-FFF2-40B4-BE49-F238E27FC236}">
                  <a16:creationId xmlns:a16="http://schemas.microsoft.com/office/drawing/2014/main" id="{51727737-AAD3-475B-9884-1F077819B23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0051" r="68339" b="20866"/>
            <a:stretch/>
          </p:blipFill>
          <p:spPr>
            <a:xfrm rot="16992892">
              <a:off x="6459226" y="3604464"/>
              <a:ext cx="1233521" cy="1212006"/>
            </a:xfrm>
            <a:prstGeom prst="rect">
              <a:avLst/>
            </a:prstGeom>
          </p:spPr>
        </p:pic>
      </p:grpSp>
      <p:grpSp>
        <p:nvGrpSpPr>
          <p:cNvPr id="17" name="Groep 16">
            <a:extLst>
              <a:ext uri="{FF2B5EF4-FFF2-40B4-BE49-F238E27FC236}">
                <a16:creationId xmlns:a16="http://schemas.microsoft.com/office/drawing/2014/main" id="{AEC453D0-2478-4CA2-8BD5-09F7E2B0B5DC}"/>
              </a:ext>
            </a:extLst>
          </p:cNvPr>
          <p:cNvGrpSpPr/>
          <p:nvPr/>
        </p:nvGrpSpPr>
        <p:grpSpPr>
          <a:xfrm>
            <a:off x="1021480" y="1310400"/>
            <a:ext cx="2765907" cy="1752363"/>
            <a:chOff x="1021480" y="1310400"/>
            <a:chExt cx="2765907" cy="1752363"/>
          </a:xfrm>
        </p:grpSpPr>
        <p:pic>
          <p:nvPicPr>
            <p:cNvPr id="8" name="Picture 20" descr="http://upload.wikimedia.org/wikipedia/commons/9/99/Ethane-flat.png">
              <a:extLst>
                <a:ext uri="{FF2B5EF4-FFF2-40B4-BE49-F238E27FC236}">
                  <a16:creationId xmlns:a16="http://schemas.microsoft.com/office/drawing/2014/main" id="{480069D4-D7AA-479B-9D46-151CCBF82A7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1480" y="1450793"/>
              <a:ext cx="2138122" cy="16119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0" descr="http://upload.wikimedia.org/wikipedia/commons/9/99/Ethane-flat.png">
              <a:extLst>
                <a:ext uri="{FF2B5EF4-FFF2-40B4-BE49-F238E27FC236}">
                  <a16:creationId xmlns:a16="http://schemas.microsoft.com/office/drawing/2014/main" id="{B79147EC-97FA-4BF1-BD47-71F06BF2DAD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5879" r="-2263"/>
            <a:stretch/>
          </p:blipFill>
          <p:spPr bwMode="auto">
            <a:xfrm>
              <a:off x="2581835" y="1450793"/>
              <a:ext cx="1205552" cy="16119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Afbeelding 9">
              <a:extLst>
                <a:ext uri="{FF2B5EF4-FFF2-40B4-BE49-F238E27FC236}">
                  <a16:creationId xmlns:a16="http://schemas.microsoft.com/office/drawing/2014/main" id="{7A068D5E-5C34-4253-AD9F-AC58BE99D95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768" t="54292" r="56491"/>
            <a:stretch/>
          </p:blipFill>
          <p:spPr>
            <a:xfrm>
              <a:off x="1922567" y="2098800"/>
              <a:ext cx="335947" cy="692060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14" name="Rechthoek 13">
              <a:extLst>
                <a:ext uri="{FF2B5EF4-FFF2-40B4-BE49-F238E27FC236}">
                  <a16:creationId xmlns:a16="http://schemas.microsoft.com/office/drawing/2014/main" id="{530FA7BF-46A8-42C7-86F4-839571515D6A}"/>
                </a:ext>
              </a:extLst>
            </p:cNvPr>
            <p:cNvSpPr/>
            <p:nvPr/>
          </p:nvSpPr>
          <p:spPr>
            <a:xfrm>
              <a:off x="1230886" y="1310400"/>
              <a:ext cx="1301784" cy="801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5" name="Tekstvak 14">
            <a:extLst>
              <a:ext uri="{FF2B5EF4-FFF2-40B4-BE49-F238E27FC236}">
                <a16:creationId xmlns:a16="http://schemas.microsoft.com/office/drawing/2014/main" id="{5565D89D-F238-499C-8C42-91462887CF03}"/>
              </a:ext>
            </a:extLst>
          </p:cNvPr>
          <p:cNvSpPr txBox="1"/>
          <p:nvPr/>
        </p:nvSpPr>
        <p:spPr>
          <a:xfrm>
            <a:off x="755575" y="620688"/>
            <a:ext cx="3177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propeen</a:t>
            </a:r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2A1D292D-E6C6-4D33-BCD8-A50ECF1D2A71}"/>
              </a:ext>
            </a:extLst>
          </p:cNvPr>
          <p:cNvSpPr/>
          <p:nvPr/>
        </p:nvSpPr>
        <p:spPr>
          <a:xfrm>
            <a:off x="4714677" y="3621014"/>
            <a:ext cx="1847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endParaRPr lang="nl-NL" baseline="30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284581"/>
      </p:ext>
    </p:extLst>
  </p:cSld>
  <p:clrMapOvr>
    <a:masterClrMapping/>
  </p:clrMapOvr>
  <p:transition spd="slow">
    <p:fade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A940AE2D-2FEB-4C20-98D7-6D54EF852488}"/>
              </a:ext>
            </a:extLst>
          </p:cNvPr>
          <p:cNvSpPr/>
          <p:nvPr/>
        </p:nvSpPr>
        <p:spPr>
          <a:xfrm rot="18944859">
            <a:off x="6871669" y="3545003"/>
            <a:ext cx="1301784" cy="17782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9" name="Groep 18">
            <a:extLst>
              <a:ext uri="{FF2B5EF4-FFF2-40B4-BE49-F238E27FC236}">
                <a16:creationId xmlns:a16="http://schemas.microsoft.com/office/drawing/2014/main" id="{CB3A9D8C-EF4B-4144-B8FC-24ADC802AD41}"/>
              </a:ext>
            </a:extLst>
          </p:cNvPr>
          <p:cNvGrpSpPr/>
          <p:nvPr/>
        </p:nvGrpSpPr>
        <p:grpSpPr>
          <a:xfrm>
            <a:off x="4714677" y="1711350"/>
            <a:ext cx="3896040" cy="3744842"/>
            <a:chOff x="4572000" y="1664314"/>
            <a:chExt cx="3896040" cy="3744842"/>
          </a:xfrm>
        </p:grpSpPr>
        <p:pic>
          <p:nvPicPr>
            <p:cNvPr id="5" name="Afbeelding 4">
              <a:extLst>
                <a:ext uri="{FF2B5EF4-FFF2-40B4-BE49-F238E27FC236}">
                  <a16:creationId xmlns:a16="http://schemas.microsoft.com/office/drawing/2014/main" id="{76A81252-6549-421D-BCEE-28C98BCF731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3233"/>
            <a:stretch/>
          </p:blipFill>
          <p:spPr>
            <a:xfrm>
              <a:off x="4572000" y="1664314"/>
              <a:ext cx="3896040" cy="3199176"/>
            </a:xfrm>
            <a:prstGeom prst="rect">
              <a:avLst/>
            </a:prstGeom>
          </p:spPr>
        </p:pic>
        <p:sp>
          <p:nvSpPr>
            <p:cNvPr id="7" name="Rechthoek 6">
              <a:extLst>
                <a:ext uri="{FF2B5EF4-FFF2-40B4-BE49-F238E27FC236}">
                  <a16:creationId xmlns:a16="http://schemas.microsoft.com/office/drawing/2014/main" id="{40B48516-BA2C-43C4-B998-7B5024DBD9C7}"/>
                </a:ext>
              </a:extLst>
            </p:cNvPr>
            <p:cNvSpPr/>
            <p:nvPr/>
          </p:nvSpPr>
          <p:spPr>
            <a:xfrm rot="18944859">
              <a:off x="6731978" y="3630943"/>
              <a:ext cx="1301784" cy="17782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6" name="Afbeelding 5">
              <a:extLst>
                <a:ext uri="{FF2B5EF4-FFF2-40B4-BE49-F238E27FC236}">
                  <a16:creationId xmlns:a16="http://schemas.microsoft.com/office/drawing/2014/main" id="{51727737-AAD3-475B-9884-1F077819B23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0051" r="68339" b="20866"/>
            <a:stretch/>
          </p:blipFill>
          <p:spPr>
            <a:xfrm rot="16992892">
              <a:off x="6459226" y="3604464"/>
              <a:ext cx="1233521" cy="1212006"/>
            </a:xfrm>
            <a:prstGeom prst="rect">
              <a:avLst/>
            </a:prstGeom>
          </p:spPr>
        </p:pic>
      </p:grpSp>
      <p:grpSp>
        <p:nvGrpSpPr>
          <p:cNvPr id="17" name="Groep 16">
            <a:extLst>
              <a:ext uri="{FF2B5EF4-FFF2-40B4-BE49-F238E27FC236}">
                <a16:creationId xmlns:a16="http://schemas.microsoft.com/office/drawing/2014/main" id="{AEC453D0-2478-4CA2-8BD5-09F7E2B0B5DC}"/>
              </a:ext>
            </a:extLst>
          </p:cNvPr>
          <p:cNvGrpSpPr/>
          <p:nvPr/>
        </p:nvGrpSpPr>
        <p:grpSpPr>
          <a:xfrm>
            <a:off x="1021480" y="1310400"/>
            <a:ext cx="2765907" cy="1752363"/>
            <a:chOff x="1021480" y="1310400"/>
            <a:chExt cx="2765907" cy="1752363"/>
          </a:xfrm>
        </p:grpSpPr>
        <p:pic>
          <p:nvPicPr>
            <p:cNvPr id="8" name="Picture 20" descr="http://upload.wikimedia.org/wikipedia/commons/9/99/Ethane-flat.png">
              <a:extLst>
                <a:ext uri="{FF2B5EF4-FFF2-40B4-BE49-F238E27FC236}">
                  <a16:creationId xmlns:a16="http://schemas.microsoft.com/office/drawing/2014/main" id="{480069D4-D7AA-479B-9D46-151CCBF82A7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1480" y="1450793"/>
              <a:ext cx="2138122" cy="16119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0" descr="http://upload.wikimedia.org/wikipedia/commons/9/99/Ethane-flat.png">
              <a:extLst>
                <a:ext uri="{FF2B5EF4-FFF2-40B4-BE49-F238E27FC236}">
                  <a16:creationId xmlns:a16="http://schemas.microsoft.com/office/drawing/2014/main" id="{B79147EC-97FA-4BF1-BD47-71F06BF2DAD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5879" r="-2263"/>
            <a:stretch/>
          </p:blipFill>
          <p:spPr bwMode="auto">
            <a:xfrm>
              <a:off x="2581835" y="1450793"/>
              <a:ext cx="1205552" cy="16119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Afbeelding 9">
              <a:extLst>
                <a:ext uri="{FF2B5EF4-FFF2-40B4-BE49-F238E27FC236}">
                  <a16:creationId xmlns:a16="http://schemas.microsoft.com/office/drawing/2014/main" id="{7A068D5E-5C34-4253-AD9F-AC58BE99D95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768" t="54292" r="56491"/>
            <a:stretch/>
          </p:blipFill>
          <p:spPr>
            <a:xfrm>
              <a:off x="1922567" y="2098800"/>
              <a:ext cx="335947" cy="692060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14" name="Rechthoek 13">
              <a:extLst>
                <a:ext uri="{FF2B5EF4-FFF2-40B4-BE49-F238E27FC236}">
                  <a16:creationId xmlns:a16="http://schemas.microsoft.com/office/drawing/2014/main" id="{530FA7BF-46A8-42C7-86F4-839571515D6A}"/>
                </a:ext>
              </a:extLst>
            </p:cNvPr>
            <p:cNvSpPr/>
            <p:nvPr/>
          </p:nvSpPr>
          <p:spPr>
            <a:xfrm>
              <a:off x="1230886" y="1310400"/>
              <a:ext cx="1301784" cy="801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5" name="Tekstvak 14">
            <a:extLst>
              <a:ext uri="{FF2B5EF4-FFF2-40B4-BE49-F238E27FC236}">
                <a16:creationId xmlns:a16="http://schemas.microsoft.com/office/drawing/2014/main" id="{5565D89D-F238-499C-8C42-91462887CF03}"/>
              </a:ext>
            </a:extLst>
          </p:cNvPr>
          <p:cNvSpPr txBox="1"/>
          <p:nvPr/>
        </p:nvSpPr>
        <p:spPr>
          <a:xfrm>
            <a:off x="755575" y="620688"/>
            <a:ext cx="3177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propeen</a:t>
            </a:r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2A1D292D-E6C6-4D33-BCD8-A50ECF1D2A71}"/>
              </a:ext>
            </a:extLst>
          </p:cNvPr>
          <p:cNvSpPr/>
          <p:nvPr/>
        </p:nvSpPr>
        <p:spPr>
          <a:xfrm>
            <a:off x="4714677" y="3621014"/>
            <a:ext cx="6174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nl-NL" dirty="0">
                <a:solidFill>
                  <a:srgbClr val="FF0000"/>
                </a:solidFill>
              </a:rPr>
              <a:t>120</a:t>
            </a:r>
            <a:r>
              <a:rPr lang="nl-NL" baseline="30000" dirty="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15FCF56D-7E35-4068-8E6B-DF41D16F2A08}"/>
              </a:ext>
            </a:extLst>
          </p:cNvPr>
          <p:cNvSpPr/>
          <p:nvPr/>
        </p:nvSpPr>
        <p:spPr>
          <a:xfrm>
            <a:off x="6995185" y="3621014"/>
            <a:ext cx="935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nl-NL" dirty="0">
                <a:solidFill>
                  <a:srgbClr val="FF0000"/>
                </a:solidFill>
              </a:rPr>
              <a:t>120</a:t>
            </a:r>
            <a:r>
              <a:rPr lang="nl-NL" baseline="30000" dirty="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23" name="Rechthoek 22">
            <a:extLst>
              <a:ext uri="{FF2B5EF4-FFF2-40B4-BE49-F238E27FC236}">
                <a16:creationId xmlns:a16="http://schemas.microsoft.com/office/drawing/2014/main" id="{CCC3D08E-4C24-4EC9-918A-48207743BA4D}"/>
              </a:ext>
            </a:extLst>
          </p:cNvPr>
          <p:cNvSpPr/>
          <p:nvPr/>
        </p:nvSpPr>
        <p:spPr>
          <a:xfrm>
            <a:off x="7204335" y="2992100"/>
            <a:ext cx="935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nl-NL" dirty="0">
                <a:solidFill>
                  <a:srgbClr val="FF0000"/>
                </a:solidFill>
              </a:rPr>
              <a:t>109</a:t>
            </a:r>
            <a:r>
              <a:rPr lang="nl-NL" baseline="30000" dirty="0">
                <a:solidFill>
                  <a:srgbClr val="FF0000"/>
                </a:solidFill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3154806863"/>
      </p:ext>
    </p:extLst>
  </p:cSld>
  <p:clrMapOvr>
    <a:masterClrMapping/>
  </p:clrMapOvr>
  <p:transition spd="slow">
    <p:fade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A940AE2D-2FEB-4C20-98D7-6D54EF852488}"/>
              </a:ext>
            </a:extLst>
          </p:cNvPr>
          <p:cNvSpPr/>
          <p:nvPr/>
        </p:nvSpPr>
        <p:spPr>
          <a:xfrm rot="18944859">
            <a:off x="6871669" y="3545003"/>
            <a:ext cx="1301784" cy="17782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08D55C56-BD57-4D88-B07D-0B44A1DDFC1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553" y="4181101"/>
            <a:ext cx="2244259" cy="2117025"/>
          </a:xfrm>
          <a:prstGeom prst="rect">
            <a:avLst/>
          </a:prstGeom>
        </p:spPr>
      </p:pic>
      <p:grpSp>
        <p:nvGrpSpPr>
          <p:cNvPr id="19" name="Groep 18">
            <a:extLst>
              <a:ext uri="{FF2B5EF4-FFF2-40B4-BE49-F238E27FC236}">
                <a16:creationId xmlns:a16="http://schemas.microsoft.com/office/drawing/2014/main" id="{CB3A9D8C-EF4B-4144-B8FC-24ADC802AD41}"/>
              </a:ext>
            </a:extLst>
          </p:cNvPr>
          <p:cNvGrpSpPr/>
          <p:nvPr/>
        </p:nvGrpSpPr>
        <p:grpSpPr>
          <a:xfrm>
            <a:off x="4714677" y="1711350"/>
            <a:ext cx="3896040" cy="3744842"/>
            <a:chOff x="4572000" y="1664314"/>
            <a:chExt cx="3896040" cy="3744842"/>
          </a:xfrm>
        </p:grpSpPr>
        <p:pic>
          <p:nvPicPr>
            <p:cNvPr id="5" name="Afbeelding 4">
              <a:extLst>
                <a:ext uri="{FF2B5EF4-FFF2-40B4-BE49-F238E27FC236}">
                  <a16:creationId xmlns:a16="http://schemas.microsoft.com/office/drawing/2014/main" id="{76A81252-6549-421D-BCEE-28C98BCF731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3233"/>
            <a:stretch/>
          </p:blipFill>
          <p:spPr>
            <a:xfrm>
              <a:off x="4572000" y="1664314"/>
              <a:ext cx="3896040" cy="3199176"/>
            </a:xfrm>
            <a:prstGeom prst="rect">
              <a:avLst/>
            </a:prstGeom>
          </p:spPr>
        </p:pic>
        <p:sp>
          <p:nvSpPr>
            <p:cNvPr id="7" name="Rechthoek 6">
              <a:extLst>
                <a:ext uri="{FF2B5EF4-FFF2-40B4-BE49-F238E27FC236}">
                  <a16:creationId xmlns:a16="http://schemas.microsoft.com/office/drawing/2014/main" id="{40B48516-BA2C-43C4-B998-7B5024DBD9C7}"/>
                </a:ext>
              </a:extLst>
            </p:cNvPr>
            <p:cNvSpPr/>
            <p:nvPr/>
          </p:nvSpPr>
          <p:spPr>
            <a:xfrm rot="18944859">
              <a:off x="6731978" y="3630943"/>
              <a:ext cx="1301784" cy="17782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6" name="Afbeelding 5">
              <a:extLst>
                <a:ext uri="{FF2B5EF4-FFF2-40B4-BE49-F238E27FC236}">
                  <a16:creationId xmlns:a16="http://schemas.microsoft.com/office/drawing/2014/main" id="{51727737-AAD3-475B-9884-1F077819B23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0051" r="68339" b="20866"/>
            <a:stretch/>
          </p:blipFill>
          <p:spPr>
            <a:xfrm rot="16992892">
              <a:off x="6459226" y="3604464"/>
              <a:ext cx="1233521" cy="1212006"/>
            </a:xfrm>
            <a:prstGeom prst="rect">
              <a:avLst/>
            </a:prstGeom>
          </p:spPr>
        </p:pic>
      </p:grpSp>
      <p:grpSp>
        <p:nvGrpSpPr>
          <p:cNvPr id="17" name="Groep 16">
            <a:extLst>
              <a:ext uri="{FF2B5EF4-FFF2-40B4-BE49-F238E27FC236}">
                <a16:creationId xmlns:a16="http://schemas.microsoft.com/office/drawing/2014/main" id="{AEC453D0-2478-4CA2-8BD5-09F7E2B0B5DC}"/>
              </a:ext>
            </a:extLst>
          </p:cNvPr>
          <p:cNvGrpSpPr/>
          <p:nvPr/>
        </p:nvGrpSpPr>
        <p:grpSpPr>
          <a:xfrm>
            <a:off x="1021480" y="1310400"/>
            <a:ext cx="2765907" cy="1752363"/>
            <a:chOff x="1021480" y="1310400"/>
            <a:chExt cx="2765907" cy="1752363"/>
          </a:xfrm>
        </p:grpSpPr>
        <p:pic>
          <p:nvPicPr>
            <p:cNvPr id="8" name="Picture 20" descr="http://upload.wikimedia.org/wikipedia/commons/9/99/Ethane-flat.png">
              <a:extLst>
                <a:ext uri="{FF2B5EF4-FFF2-40B4-BE49-F238E27FC236}">
                  <a16:creationId xmlns:a16="http://schemas.microsoft.com/office/drawing/2014/main" id="{480069D4-D7AA-479B-9D46-151CCBF82A7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1480" y="1450793"/>
              <a:ext cx="2138122" cy="16119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0" descr="http://upload.wikimedia.org/wikipedia/commons/9/99/Ethane-flat.png">
              <a:extLst>
                <a:ext uri="{FF2B5EF4-FFF2-40B4-BE49-F238E27FC236}">
                  <a16:creationId xmlns:a16="http://schemas.microsoft.com/office/drawing/2014/main" id="{B79147EC-97FA-4BF1-BD47-71F06BF2DAD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5879" r="-2263"/>
            <a:stretch/>
          </p:blipFill>
          <p:spPr bwMode="auto">
            <a:xfrm>
              <a:off x="2581835" y="1450793"/>
              <a:ext cx="1205552" cy="16119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Afbeelding 9">
              <a:extLst>
                <a:ext uri="{FF2B5EF4-FFF2-40B4-BE49-F238E27FC236}">
                  <a16:creationId xmlns:a16="http://schemas.microsoft.com/office/drawing/2014/main" id="{7A068D5E-5C34-4253-AD9F-AC58BE99D95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768" t="54292" r="56491"/>
            <a:stretch/>
          </p:blipFill>
          <p:spPr>
            <a:xfrm>
              <a:off x="1922567" y="2098800"/>
              <a:ext cx="335947" cy="692060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14" name="Rechthoek 13">
              <a:extLst>
                <a:ext uri="{FF2B5EF4-FFF2-40B4-BE49-F238E27FC236}">
                  <a16:creationId xmlns:a16="http://schemas.microsoft.com/office/drawing/2014/main" id="{530FA7BF-46A8-42C7-86F4-839571515D6A}"/>
                </a:ext>
              </a:extLst>
            </p:cNvPr>
            <p:cNvSpPr/>
            <p:nvPr/>
          </p:nvSpPr>
          <p:spPr>
            <a:xfrm>
              <a:off x="1230886" y="1310400"/>
              <a:ext cx="1301784" cy="801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5" name="Tekstvak 14">
            <a:extLst>
              <a:ext uri="{FF2B5EF4-FFF2-40B4-BE49-F238E27FC236}">
                <a16:creationId xmlns:a16="http://schemas.microsoft.com/office/drawing/2014/main" id="{5565D89D-F238-499C-8C42-91462887CF03}"/>
              </a:ext>
            </a:extLst>
          </p:cNvPr>
          <p:cNvSpPr txBox="1"/>
          <p:nvPr/>
        </p:nvSpPr>
        <p:spPr>
          <a:xfrm>
            <a:off x="755575" y="620688"/>
            <a:ext cx="3177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propeen</a:t>
            </a:r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2A1D292D-E6C6-4D33-BCD8-A50ECF1D2A71}"/>
              </a:ext>
            </a:extLst>
          </p:cNvPr>
          <p:cNvSpPr/>
          <p:nvPr/>
        </p:nvSpPr>
        <p:spPr>
          <a:xfrm>
            <a:off x="4714677" y="3621014"/>
            <a:ext cx="935920" cy="5598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nl-NL" dirty="0"/>
              <a:t>120</a:t>
            </a:r>
            <a:r>
              <a:rPr lang="nl-NL" baseline="30000" dirty="0">
                <a:solidFill>
                  <a:prstClr val="black"/>
                </a:solidFill>
              </a:rPr>
              <a:t>o</a:t>
            </a:r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15FCF56D-7E35-4068-8E6B-DF41D16F2A08}"/>
              </a:ext>
            </a:extLst>
          </p:cNvPr>
          <p:cNvSpPr/>
          <p:nvPr/>
        </p:nvSpPr>
        <p:spPr>
          <a:xfrm>
            <a:off x="6995185" y="3621014"/>
            <a:ext cx="935920" cy="5598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nl-NL" dirty="0"/>
              <a:t>120</a:t>
            </a:r>
            <a:r>
              <a:rPr lang="nl-NL" baseline="30000" dirty="0">
                <a:solidFill>
                  <a:prstClr val="black"/>
                </a:solidFill>
              </a:rPr>
              <a:t>o</a:t>
            </a:r>
          </a:p>
        </p:txBody>
      </p:sp>
      <p:sp>
        <p:nvSpPr>
          <p:cNvPr id="23" name="Rechthoek 22">
            <a:extLst>
              <a:ext uri="{FF2B5EF4-FFF2-40B4-BE49-F238E27FC236}">
                <a16:creationId xmlns:a16="http://schemas.microsoft.com/office/drawing/2014/main" id="{CCC3D08E-4C24-4EC9-918A-48207743BA4D}"/>
              </a:ext>
            </a:extLst>
          </p:cNvPr>
          <p:cNvSpPr/>
          <p:nvPr/>
        </p:nvSpPr>
        <p:spPr>
          <a:xfrm>
            <a:off x="7204335" y="2992100"/>
            <a:ext cx="935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nl-NL" dirty="0"/>
              <a:t>109</a:t>
            </a:r>
            <a:r>
              <a:rPr lang="nl-NL" baseline="30000" dirty="0">
                <a:solidFill>
                  <a:prstClr val="black"/>
                </a:solidFill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1418117637"/>
      </p:ext>
    </p:extLst>
  </p:cSld>
  <p:clrMapOvr>
    <a:masterClrMapping/>
  </p:clrMapOvr>
  <p:transition spd="slow">
    <p:fade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9005701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69116" y="183300"/>
            <a:ext cx="85987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Ruimtelijke bouw van moleculen,   </a:t>
            </a:r>
            <a:r>
              <a:rPr lang="nl-NL" sz="800" dirty="0"/>
              <a:t>   </a:t>
            </a:r>
            <a:r>
              <a:rPr lang="nl-NL" sz="400" dirty="0"/>
              <a:t>       </a:t>
            </a:r>
            <a:r>
              <a:rPr lang="nl-NL" sz="4000" dirty="0">
                <a:solidFill>
                  <a:srgbClr val="FF0000"/>
                </a:solidFill>
              </a:rPr>
              <a:t>CO</a:t>
            </a:r>
            <a:r>
              <a:rPr lang="nl-NL" sz="4000" baseline="-30000" dirty="0">
                <a:solidFill>
                  <a:srgbClr val="FF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863110565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69116" y="183300"/>
            <a:ext cx="85987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rgbClr val="FF0000"/>
                </a:solidFill>
              </a:rPr>
              <a:t>Lewisstructuur van koolstofdioxide,</a:t>
            </a:r>
            <a:r>
              <a:rPr lang="nl-NL" sz="2800" dirty="0"/>
              <a:t> </a:t>
            </a:r>
            <a:r>
              <a:rPr lang="nl-NL" sz="4000" dirty="0"/>
              <a:t>CO</a:t>
            </a:r>
            <a:r>
              <a:rPr lang="nl-NL" sz="4000" baseline="-30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619445021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69116" y="183300"/>
            <a:ext cx="85987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Lewisstructuur van koolstofdioxide, </a:t>
            </a:r>
            <a:r>
              <a:rPr lang="nl-NL" sz="4000" dirty="0"/>
              <a:t>CO</a:t>
            </a:r>
            <a:r>
              <a:rPr lang="nl-NL" sz="4000" baseline="-30000" dirty="0"/>
              <a:t>2</a:t>
            </a:r>
          </a:p>
          <a:p>
            <a:r>
              <a:rPr lang="nl-NL" sz="2400" dirty="0">
                <a:solidFill>
                  <a:srgbClr val="FF0000"/>
                </a:solidFill>
              </a:rPr>
              <a:t>Aantal valentie-elektronen: 4 + 2x6 = 16 ofwel 8 paren.</a:t>
            </a:r>
          </a:p>
        </p:txBody>
      </p:sp>
    </p:spTree>
    <p:extLst>
      <p:ext uri="{BB962C8B-B14F-4D97-AF65-F5344CB8AC3E}">
        <p14:creationId xmlns:p14="http://schemas.microsoft.com/office/powerpoint/2010/main" val="2343095721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23913" y="183300"/>
            <a:ext cx="804539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>
                <a:solidFill>
                  <a:schemeClr val="bg1"/>
                </a:solidFill>
              </a:rPr>
              <a:t>Omringingsgetal van het centrale atoom.</a:t>
            </a:r>
          </a:p>
          <a:p>
            <a:endParaRPr lang="nl-NL" sz="3600" dirty="0">
              <a:solidFill>
                <a:schemeClr val="bg1"/>
              </a:solidFill>
            </a:endParaRPr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endParaRPr lang="nl-NL" sz="3600" dirty="0"/>
          </a:p>
          <a:p>
            <a:r>
              <a:rPr lang="nl-NL" sz="3600" dirty="0"/>
              <a:t>                                   </a:t>
            </a:r>
          </a:p>
        </p:txBody>
      </p:sp>
      <p:grpSp>
        <p:nvGrpSpPr>
          <p:cNvPr id="17" name="Groep 16"/>
          <p:cNvGrpSpPr/>
          <p:nvPr/>
        </p:nvGrpSpPr>
        <p:grpSpPr>
          <a:xfrm>
            <a:off x="1964838" y="1266784"/>
            <a:ext cx="4619520" cy="1426510"/>
            <a:chOff x="1929283" y="2000799"/>
            <a:chExt cx="4619520" cy="1426510"/>
          </a:xfrm>
        </p:grpSpPr>
        <p:pic>
          <p:nvPicPr>
            <p:cNvPr id="3" name="Afbeelding 2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4131"/>
            <a:stretch/>
          </p:blipFill>
          <p:spPr>
            <a:xfrm>
              <a:off x="1929283" y="2100106"/>
              <a:ext cx="4619520" cy="1085222"/>
            </a:xfrm>
            <a:prstGeom prst="rect">
              <a:avLst/>
            </a:prstGeom>
          </p:spPr>
        </p:pic>
        <p:grpSp>
          <p:nvGrpSpPr>
            <p:cNvPr id="5" name="Groep 4"/>
            <p:cNvGrpSpPr/>
            <p:nvPr/>
          </p:nvGrpSpPr>
          <p:grpSpPr>
            <a:xfrm rot="16038466">
              <a:off x="1984021" y="1998222"/>
              <a:ext cx="336958" cy="415955"/>
              <a:chOff x="4127383" y="1382854"/>
              <a:chExt cx="336958" cy="415955"/>
            </a:xfrm>
          </p:grpSpPr>
          <p:sp>
            <p:nvSpPr>
              <p:cNvPr id="6" name="Ovaal 5"/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" name="Ovaal 6"/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8" name="Groep 7"/>
            <p:cNvGrpSpPr/>
            <p:nvPr/>
          </p:nvGrpSpPr>
          <p:grpSpPr>
            <a:xfrm rot="16038466">
              <a:off x="6164662" y="2977350"/>
              <a:ext cx="336958" cy="415955"/>
              <a:chOff x="4127383" y="1382854"/>
              <a:chExt cx="336958" cy="415955"/>
            </a:xfrm>
          </p:grpSpPr>
          <p:sp>
            <p:nvSpPr>
              <p:cNvPr id="9" name="Ovaal 8"/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0" name="Ovaal 9"/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11" name="Groep 10"/>
            <p:cNvGrpSpPr/>
            <p:nvPr/>
          </p:nvGrpSpPr>
          <p:grpSpPr>
            <a:xfrm rot="20661914">
              <a:off x="1996572" y="3011354"/>
              <a:ext cx="336958" cy="415955"/>
              <a:chOff x="4127383" y="1382854"/>
              <a:chExt cx="336958" cy="415955"/>
            </a:xfrm>
          </p:grpSpPr>
          <p:sp>
            <p:nvSpPr>
              <p:cNvPr id="12" name="Ovaal 11"/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3" name="Ovaal 12"/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14" name="Groep 13"/>
            <p:cNvGrpSpPr/>
            <p:nvPr/>
          </p:nvGrpSpPr>
          <p:grpSpPr>
            <a:xfrm rot="20661914">
              <a:off x="6131002" y="2000799"/>
              <a:ext cx="336958" cy="415955"/>
              <a:chOff x="4127383" y="1382854"/>
              <a:chExt cx="336958" cy="415955"/>
            </a:xfrm>
          </p:grpSpPr>
          <p:sp>
            <p:nvSpPr>
              <p:cNvPr id="15" name="Ovaal 14"/>
              <p:cNvSpPr>
                <a:spLocks noChangeAspect="1"/>
              </p:cNvSpPr>
              <p:nvPr/>
            </p:nvSpPr>
            <p:spPr>
              <a:xfrm>
                <a:off x="4127383" y="1382854"/>
                <a:ext cx="125835" cy="12583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6" name="Ovaal 15"/>
              <p:cNvSpPr>
                <a:spLocks noChangeAspect="1"/>
              </p:cNvSpPr>
              <p:nvPr/>
            </p:nvSpPr>
            <p:spPr>
              <a:xfrm>
                <a:off x="4338506" y="1672974"/>
                <a:ext cx="125835" cy="12583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</p:grpSp>
      <p:sp>
        <p:nvSpPr>
          <p:cNvPr id="2" name="Tekstvak 1"/>
          <p:cNvSpPr txBox="1"/>
          <p:nvPr/>
        </p:nvSpPr>
        <p:spPr>
          <a:xfrm>
            <a:off x="369116" y="183300"/>
            <a:ext cx="85987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Lewisstructuur van koolstofdioxide, </a:t>
            </a:r>
            <a:r>
              <a:rPr lang="nl-NL" sz="4000" dirty="0"/>
              <a:t>CO</a:t>
            </a:r>
            <a:r>
              <a:rPr lang="nl-NL" sz="4000" baseline="-30000" dirty="0"/>
              <a:t>2</a:t>
            </a:r>
          </a:p>
          <a:p>
            <a:r>
              <a:rPr lang="nl-NL" sz="2400" dirty="0"/>
              <a:t>Aantal valentie-elektronen: 4 + 2x6 = 16 ofwel 8 paren.</a:t>
            </a:r>
          </a:p>
        </p:txBody>
      </p:sp>
    </p:spTree>
    <p:extLst>
      <p:ext uri="{BB962C8B-B14F-4D97-AF65-F5344CB8AC3E}">
        <p14:creationId xmlns:p14="http://schemas.microsoft.com/office/powerpoint/2010/main" val="2332596759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25467</TotalTime>
  <Words>541</Words>
  <Application>Microsoft Office PowerPoint</Application>
  <PresentationFormat>Diavoorstelling (4:3)</PresentationFormat>
  <Paragraphs>471</Paragraphs>
  <Slides>54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54</vt:i4>
      </vt:variant>
    </vt:vector>
  </HeadingPairs>
  <TitlesOfParts>
    <vt:vector size="58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Paul Boddeke</dc:creator>
  <cp:lastModifiedBy>Paul Boddeke</cp:lastModifiedBy>
  <cp:revision>101</cp:revision>
  <dcterms:created xsi:type="dcterms:W3CDTF">2015-04-13T14:50:38Z</dcterms:created>
  <dcterms:modified xsi:type="dcterms:W3CDTF">2023-03-21T12:38:36Z</dcterms:modified>
</cp:coreProperties>
</file>